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303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gail Bagolor" userId="ccf462a1-c552-4da4-a0cf-578830878fa5" providerId="ADAL" clId="{73AB5E5C-4091-4365-BCA7-DCA5F4496033}"/>
    <pc:docChg chg="undo custSel modSld">
      <pc:chgData name="Abigail Bagolor" userId="ccf462a1-c552-4da4-a0cf-578830878fa5" providerId="ADAL" clId="{73AB5E5C-4091-4365-BCA7-DCA5F4496033}" dt="2025-08-27T21:10:55.025" v="2149" actId="13244"/>
      <pc:docMkLst>
        <pc:docMk/>
      </pc:docMkLst>
      <pc:sldChg chg="modSp mod">
        <pc:chgData name="Abigail Bagolor" userId="ccf462a1-c552-4da4-a0cf-578830878fa5" providerId="ADAL" clId="{73AB5E5C-4091-4365-BCA7-DCA5F4496033}" dt="2025-08-27T18:47:01.492" v="117"/>
        <pc:sldMkLst>
          <pc:docMk/>
          <pc:sldMk cId="0" sldId="256"/>
        </pc:sldMkLst>
        <pc:spChg chg="ord">
          <ac:chgData name="Abigail Bagolor" userId="ccf462a1-c552-4da4-a0cf-578830878fa5" providerId="ADAL" clId="{73AB5E5C-4091-4365-BCA7-DCA5F4496033}" dt="2025-08-27T18:47:01.492" v="117"/>
          <ac:spMkLst>
            <pc:docMk/>
            <pc:sldMk cId="0" sldId="256"/>
            <ac:spMk id="6" creationId="{00000000-0000-0000-0000-000000000000}"/>
          </ac:spMkLst>
        </pc:spChg>
        <pc:grpChg chg="mod">
          <ac:chgData name="Abigail Bagolor" userId="ccf462a1-c552-4da4-a0cf-578830878fa5" providerId="ADAL" clId="{73AB5E5C-4091-4365-BCA7-DCA5F4496033}" dt="2025-08-27T18:43:52.266" v="80" actId="962"/>
          <ac:grpSpMkLst>
            <pc:docMk/>
            <pc:sldMk cId="0" sldId="256"/>
            <ac:grpSpMk id="2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43:54.280" v="81" actId="962"/>
        <pc:sldMkLst>
          <pc:docMk/>
          <pc:sldMk cId="0" sldId="257"/>
        </pc:sldMkLst>
        <pc:grpChg chg="mod">
          <ac:chgData name="Abigail Bagolor" userId="ccf462a1-c552-4da4-a0cf-578830878fa5" providerId="ADAL" clId="{73AB5E5C-4091-4365-BCA7-DCA5F4496033}" dt="2025-08-27T18:43:54.280" v="81" actId="962"/>
          <ac:grpSpMkLst>
            <pc:docMk/>
            <pc:sldMk cId="0" sldId="257"/>
            <ac:grpSpMk id="2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43:56.537" v="82" actId="962"/>
        <pc:sldMkLst>
          <pc:docMk/>
          <pc:sldMk cId="0" sldId="258"/>
        </pc:sldMkLst>
        <pc:grpChg chg="mod">
          <ac:chgData name="Abigail Bagolor" userId="ccf462a1-c552-4da4-a0cf-578830878fa5" providerId="ADAL" clId="{73AB5E5C-4091-4365-BCA7-DCA5F4496033}" dt="2025-08-27T18:43:56.537" v="82" actId="962"/>
          <ac:grpSpMkLst>
            <pc:docMk/>
            <pc:sldMk cId="0" sldId="258"/>
            <ac:grpSpMk id="2" creationId="{00000000-0000-0000-0000-000000000000}"/>
          </ac:grpSpMkLst>
        </pc:grpChg>
      </pc:sldChg>
      <pc:sldChg chg="addSp modSp mod">
        <pc:chgData name="Abigail Bagolor" userId="ccf462a1-c552-4da4-a0cf-578830878fa5" providerId="ADAL" clId="{73AB5E5C-4091-4365-BCA7-DCA5F4496033}" dt="2025-08-27T20:15:50.065" v="526" actId="962"/>
        <pc:sldMkLst>
          <pc:docMk/>
          <pc:sldMk cId="0" sldId="259"/>
        </pc:sldMkLst>
        <pc:spChg chg="mod ord">
          <ac:chgData name="Abigail Bagolor" userId="ccf462a1-c552-4da4-a0cf-578830878fa5" providerId="ADAL" clId="{73AB5E5C-4091-4365-BCA7-DCA5F4496033}" dt="2025-08-27T20:14:02.420" v="525" actId="164"/>
          <ac:spMkLst>
            <pc:docMk/>
            <pc:sldMk cId="0" sldId="259"/>
            <ac:spMk id="14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4:02.420" v="525" actId="164"/>
          <ac:spMkLst>
            <pc:docMk/>
            <pc:sldMk cId="0" sldId="259"/>
            <ac:spMk id="26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4:02.420" v="525" actId="164"/>
          <ac:spMkLst>
            <pc:docMk/>
            <pc:sldMk cId="0" sldId="259"/>
            <ac:spMk id="27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4:02.420" v="525" actId="164"/>
          <ac:spMkLst>
            <pc:docMk/>
            <pc:sldMk cId="0" sldId="259"/>
            <ac:spMk id="28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4:02.420" v="525" actId="164"/>
          <ac:spMkLst>
            <pc:docMk/>
            <pc:sldMk cId="0" sldId="259"/>
            <ac:spMk id="29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4:02.420" v="525" actId="164"/>
          <ac:spMkLst>
            <pc:docMk/>
            <pc:sldMk cId="0" sldId="259"/>
            <ac:spMk id="30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4:02.420" v="525" actId="164"/>
          <ac:spMkLst>
            <pc:docMk/>
            <pc:sldMk cId="0" sldId="259"/>
            <ac:spMk id="31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4:02.420" v="525" actId="164"/>
          <ac:spMkLst>
            <pc:docMk/>
            <pc:sldMk cId="0" sldId="259"/>
            <ac:spMk id="32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4:02.420" v="525" actId="164"/>
          <ac:spMkLst>
            <pc:docMk/>
            <pc:sldMk cId="0" sldId="259"/>
            <ac:spMk id="33" creationId="{00000000-0000-0000-0000-000000000000}"/>
          </ac:spMkLst>
        </pc:spChg>
        <pc:spChg chg="ord">
          <ac:chgData name="Abigail Bagolor" userId="ccf462a1-c552-4da4-a0cf-578830878fa5" providerId="ADAL" clId="{73AB5E5C-4091-4365-BCA7-DCA5F4496033}" dt="2025-08-27T19:56:14.343" v="500" actId="13244"/>
          <ac:spMkLst>
            <pc:docMk/>
            <pc:sldMk cId="0" sldId="259"/>
            <ac:spMk id="34" creationId="{00000000-0000-0000-0000-000000000000}"/>
          </ac:spMkLst>
        </pc:spChg>
        <pc:grpChg chg="mod ord">
          <ac:chgData name="Abigail Bagolor" userId="ccf462a1-c552-4da4-a0cf-578830878fa5" providerId="ADAL" clId="{73AB5E5C-4091-4365-BCA7-DCA5F4496033}" dt="2025-08-27T20:03:43.634" v="516" actId="13244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Abigail Bagolor" userId="ccf462a1-c552-4da4-a0cf-578830878fa5" providerId="ADAL" clId="{73AB5E5C-4091-4365-BCA7-DCA5F4496033}" dt="2025-08-27T20:04:34.333" v="519" actId="962"/>
          <ac:grpSpMkLst>
            <pc:docMk/>
            <pc:sldMk cId="0" sldId="259"/>
            <ac:grpSpMk id="15" creationId="{00000000-0000-0000-0000-000000000000}"/>
          </ac:grpSpMkLst>
        </pc:grpChg>
        <pc:grpChg chg="add mod">
          <ac:chgData name="Abigail Bagolor" userId="ccf462a1-c552-4da4-a0cf-578830878fa5" providerId="ADAL" clId="{73AB5E5C-4091-4365-BCA7-DCA5F4496033}" dt="2025-08-27T20:15:50.065" v="526" actId="962"/>
          <ac:grpSpMkLst>
            <pc:docMk/>
            <pc:sldMk cId="0" sldId="259"/>
            <ac:grpSpMk id="35" creationId="{94CD085A-802B-7E7D-D0E2-CF7FCA260F71}"/>
          </ac:grpSpMkLst>
        </pc:grpChg>
        <pc:picChg chg="mod">
          <ac:chgData name="Abigail Bagolor" userId="ccf462a1-c552-4da4-a0cf-578830878fa5" providerId="ADAL" clId="{73AB5E5C-4091-4365-BCA7-DCA5F4496033}" dt="2025-08-27T20:06:58.292" v="521" actId="962"/>
          <ac:picMkLst>
            <pc:docMk/>
            <pc:sldMk cId="0" sldId="259"/>
            <ac:picMk id="4" creationId="{00000000-0000-0000-0000-000000000000}"/>
          </ac:picMkLst>
        </pc:picChg>
        <pc:picChg chg="mod">
          <ac:chgData name="Abigail Bagolor" userId="ccf462a1-c552-4da4-a0cf-578830878fa5" providerId="ADAL" clId="{73AB5E5C-4091-4365-BCA7-DCA5F4496033}" dt="2025-08-27T20:06:55.508" v="520" actId="962"/>
          <ac:picMkLst>
            <pc:docMk/>
            <pc:sldMk cId="0" sldId="259"/>
            <ac:picMk id="6" creationId="{00000000-0000-0000-0000-000000000000}"/>
          </ac:picMkLst>
        </pc:picChg>
      </pc:sldChg>
      <pc:sldChg chg="modSp mod">
        <pc:chgData name="Abigail Bagolor" userId="ccf462a1-c552-4da4-a0cf-578830878fa5" providerId="ADAL" clId="{73AB5E5C-4091-4365-BCA7-DCA5F4496033}" dt="2025-08-27T18:44:02.193" v="85" actId="962"/>
        <pc:sldMkLst>
          <pc:docMk/>
          <pc:sldMk cId="0" sldId="260"/>
        </pc:sldMkLst>
        <pc:grpChg chg="mod">
          <ac:chgData name="Abigail Bagolor" userId="ccf462a1-c552-4da4-a0cf-578830878fa5" providerId="ADAL" clId="{73AB5E5C-4091-4365-BCA7-DCA5F4496033}" dt="2025-08-27T18:44:02.193" v="85" actId="962"/>
          <ac:grpSpMkLst>
            <pc:docMk/>
            <pc:sldMk cId="0" sldId="260"/>
            <ac:grpSpMk id="2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55:16.611" v="194" actId="13244"/>
        <pc:sldMkLst>
          <pc:docMk/>
          <pc:sldMk cId="0" sldId="261"/>
        </pc:sldMkLst>
        <pc:spChg chg="ord">
          <ac:chgData name="Abigail Bagolor" userId="ccf462a1-c552-4da4-a0cf-578830878fa5" providerId="ADAL" clId="{73AB5E5C-4091-4365-BCA7-DCA5F4496033}" dt="2025-08-27T18:50:07.201" v="127" actId="13244"/>
          <ac:spMkLst>
            <pc:docMk/>
            <pc:sldMk cId="0" sldId="261"/>
            <ac:spMk id="6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18:53:42.562" v="144" actId="13244"/>
          <ac:spMkLst>
            <pc:docMk/>
            <pc:sldMk cId="0" sldId="261"/>
            <ac:spMk id="7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18:54:49.817" v="192" actId="962"/>
          <ac:spMkLst>
            <pc:docMk/>
            <pc:sldMk cId="0" sldId="261"/>
            <ac:spMk id="8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18:43:37.724" v="74" actId="962"/>
          <ac:spMkLst>
            <pc:docMk/>
            <pc:sldMk cId="0" sldId="261"/>
            <ac:spMk id="9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18:43:37.724" v="75" actId="962"/>
          <ac:spMkLst>
            <pc:docMk/>
            <pc:sldMk cId="0" sldId="261"/>
            <ac:spMk id="11" creationId="{00000000-0000-0000-0000-000000000000}"/>
          </ac:spMkLst>
        </pc:spChg>
        <pc:spChg chg="ord">
          <ac:chgData name="Abigail Bagolor" userId="ccf462a1-c552-4da4-a0cf-578830878fa5" providerId="ADAL" clId="{73AB5E5C-4091-4365-BCA7-DCA5F4496033}" dt="2025-08-27T18:55:16.611" v="194" actId="13244"/>
          <ac:spMkLst>
            <pc:docMk/>
            <pc:sldMk cId="0" sldId="261"/>
            <ac:spMk id="19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18:43:37.724" v="76" actId="962"/>
          <ac:spMkLst>
            <pc:docMk/>
            <pc:sldMk cId="0" sldId="261"/>
            <ac:spMk id="20" creationId="{00000000-0000-0000-0000-000000000000}"/>
          </ac:spMkLst>
        </pc:spChg>
        <pc:grpChg chg="mod">
          <ac:chgData name="Abigail Bagolor" userId="ccf462a1-c552-4da4-a0cf-578830878fa5" providerId="ADAL" clId="{73AB5E5C-4091-4365-BCA7-DCA5F4496033}" dt="2025-08-27T18:44:04.154" v="86" actId="962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Abigail Bagolor" userId="ccf462a1-c552-4da4-a0cf-578830878fa5" providerId="ADAL" clId="{73AB5E5C-4091-4365-BCA7-DCA5F4496033}" dt="2025-08-27T18:44:05.770" v="87" actId="962"/>
          <ac:grpSpMkLst>
            <pc:docMk/>
            <pc:sldMk cId="0" sldId="261"/>
            <ac:grpSpMk id="13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55:35.564" v="195" actId="13244"/>
        <pc:sldMkLst>
          <pc:docMk/>
          <pc:sldMk cId="0" sldId="263"/>
        </pc:sldMkLst>
        <pc:spChg chg="ord">
          <ac:chgData name="Abigail Bagolor" userId="ccf462a1-c552-4da4-a0cf-578830878fa5" providerId="ADAL" clId="{73AB5E5C-4091-4365-BCA7-DCA5F4496033}" dt="2025-08-27T18:55:35.564" v="195" actId="13244"/>
          <ac:spMkLst>
            <pc:docMk/>
            <pc:sldMk cId="0" sldId="263"/>
            <ac:spMk id="28" creationId="{00000000-0000-0000-0000-000000000000}"/>
          </ac:spMkLst>
        </pc:spChg>
        <pc:grpChg chg="mod">
          <ac:chgData name="Abigail Bagolor" userId="ccf462a1-c552-4da4-a0cf-578830878fa5" providerId="ADAL" clId="{73AB5E5C-4091-4365-BCA7-DCA5F4496033}" dt="2025-08-27T18:44:07.840" v="88" actId="962"/>
          <ac:grpSpMkLst>
            <pc:docMk/>
            <pc:sldMk cId="0" sldId="263"/>
            <ac:grpSpMk id="2" creationId="{00000000-0000-0000-0000-000000000000}"/>
          </ac:grpSpMkLst>
        </pc:grpChg>
        <pc:grpChg chg="mod">
          <ac:chgData name="Abigail Bagolor" userId="ccf462a1-c552-4da4-a0cf-578830878fa5" providerId="ADAL" clId="{73AB5E5C-4091-4365-BCA7-DCA5F4496033}" dt="2025-08-27T18:44:10.137" v="89" actId="962"/>
          <ac:grpSpMkLst>
            <pc:docMk/>
            <pc:sldMk cId="0" sldId="263"/>
            <ac:grpSpMk id="19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44:12.242" v="90" actId="962"/>
        <pc:sldMkLst>
          <pc:docMk/>
          <pc:sldMk cId="0" sldId="264"/>
        </pc:sldMkLst>
        <pc:grpChg chg="mod">
          <ac:chgData name="Abigail Bagolor" userId="ccf462a1-c552-4da4-a0cf-578830878fa5" providerId="ADAL" clId="{73AB5E5C-4091-4365-BCA7-DCA5F4496033}" dt="2025-08-27T18:44:12.242" v="90" actId="962"/>
          <ac:grpSpMkLst>
            <pc:docMk/>
            <pc:sldMk cId="0" sldId="264"/>
            <ac:grpSpMk id="2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44:13.658" v="91" actId="962"/>
        <pc:sldMkLst>
          <pc:docMk/>
          <pc:sldMk cId="0" sldId="265"/>
        </pc:sldMkLst>
        <pc:grpChg chg="mod">
          <ac:chgData name="Abigail Bagolor" userId="ccf462a1-c552-4da4-a0cf-578830878fa5" providerId="ADAL" clId="{73AB5E5C-4091-4365-BCA7-DCA5F4496033}" dt="2025-08-27T18:44:13.658" v="91" actId="962"/>
          <ac:grpSpMkLst>
            <pc:docMk/>
            <pc:sldMk cId="0" sldId="265"/>
            <ac:grpSpMk id="2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44:14.953" v="92" actId="962"/>
        <pc:sldMkLst>
          <pc:docMk/>
          <pc:sldMk cId="0" sldId="266"/>
        </pc:sldMkLst>
        <pc:grpChg chg="mod">
          <ac:chgData name="Abigail Bagolor" userId="ccf462a1-c552-4da4-a0cf-578830878fa5" providerId="ADAL" clId="{73AB5E5C-4091-4365-BCA7-DCA5F4496033}" dt="2025-08-27T18:44:14.953" v="92" actId="962"/>
          <ac:grpSpMkLst>
            <pc:docMk/>
            <pc:sldMk cId="0" sldId="266"/>
            <ac:grpSpMk id="2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44:16.017" v="93" actId="962"/>
        <pc:sldMkLst>
          <pc:docMk/>
          <pc:sldMk cId="0" sldId="267"/>
        </pc:sldMkLst>
        <pc:grpChg chg="mod">
          <ac:chgData name="Abigail Bagolor" userId="ccf462a1-c552-4da4-a0cf-578830878fa5" providerId="ADAL" clId="{73AB5E5C-4091-4365-BCA7-DCA5F4496033}" dt="2025-08-27T18:44:16.017" v="93" actId="962"/>
          <ac:grpSpMkLst>
            <pc:docMk/>
            <pc:sldMk cId="0" sldId="267"/>
            <ac:grpSpMk id="2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44:17.168" v="94" actId="962"/>
        <pc:sldMkLst>
          <pc:docMk/>
          <pc:sldMk cId="0" sldId="268"/>
        </pc:sldMkLst>
        <pc:grpChg chg="mod">
          <ac:chgData name="Abigail Bagolor" userId="ccf462a1-c552-4da4-a0cf-578830878fa5" providerId="ADAL" clId="{73AB5E5C-4091-4365-BCA7-DCA5F4496033}" dt="2025-08-27T18:44:17.168" v="94" actId="962"/>
          <ac:grpSpMkLst>
            <pc:docMk/>
            <pc:sldMk cId="0" sldId="268"/>
            <ac:grpSpMk id="2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44:18.722" v="95" actId="962"/>
        <pc:sldMkLst>
          <pc:docMk/>
          <pc:sldMk cId="0" sldId="269"/>
        </pc:sldMkLst>
        <pc:grpChg chg="mod">
          <ac:chgData name="Abigail Bagolor" userId="ccf462a1-c552-4da4-a0cf-578830878fa5" providerId="ADAL" clId="{73AB5E5C-4091-4365-BCA7-DCA5F4496033}" dt="2025-08-27T18:44:18.722" v="95" actId="962"/>
          <ac:grpSpMkLst>
            <pc:docMk/>
            <pc:sldMk cId="0" sldId="269"/>
            <ac:grpSpMk id="2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44:20.721" v="97" actId="962"/>
        <pc:sldMkLst>
          <pc:docMk/>
          <pc:sldMk cId="0" sldId="270"/>
        </pc:sldMkLst>
        <pc:grpChg chg="mod">
          <ac:chgData name="Abigail Bagolor" userId="ccf462a1-c552-4da4-a0cf-578830878fa5" providerId="ADAL" clId="{73AB5E5C-4091-4365-BCA7-DCA5F4496033}" dt="2025-08-27T18:44:19.538" v="96" actId="962"/>
          <ac:grpSpMkLst>
            <pc:docMk/>
            <pc:sldMk cId="0" sldId="270"/>
            <ac:grpSpMk id="2" creationId="{00000000-0000-0000-0000-000000000000}"/>
          </ac:grpSpMkLst>
        </pc:grpChg>
        <pc:grpChg chg="mod">
          <ac:chgData name="Abigail Bagolor" userId="ccf462a1-c552-4da4-a0cf-578830878fa5" providerId="ADAL" clId="{73AB5E5C-4091-4365-BCA7-DCA5F4496033}" dt="2025-08-27T18:44:20.721" v="97" actId="962"/>
          <ac:grpSpMkLst>
            <pc:docMk/>
            <pc:sldMk cId="0" sldId="270"/>
            <ac:grpSpMk id="13" creationId="{00000000-0000-0000-0000-000000000000}"/>
          </ac:grpSpMkLst>
        </pc:grpChg>
      </pc:sldChg>
      <pc:sldChg chg="modSp mod">
        <pc:chgData name="Abigail Bagolor" userId="ccf462a1-c552-4da4-a0cf-578830878fa5" providerId="ADAL" clId="{73AB5E5C-4091-4365-BCA7-DCA5F4496033}" dt="2025-08-27T18:57:20.804" v="196" actId="13244"/>
        <pc:sldMkLst>
          <pc:docMk/>
          <pc:sldMk cId="0" sldId="271"/>
        </pc:sldMkLst>
        <pc:spChg chg="mod">
          <ac:chgData name="Abigail Bagolor" userId="ccf462a1-c552-4da4-a0cf-578830878fa5" providerId="ADAL" clId="{73AB5E5C-4091-4365-BCA7-DCA5F4496033}" dt="2025-08-27T18:43:37.740" v="77" actId="962"/>
          <ac:spMkLst>
            <pc:docMk/>
            <pc:sldMk cId="0" sldId="271"/>
            <ac:spMk id="4" creationId="{00000000-0000-0000-0000-000000000000}"/>
          </ac:spMkLst>
        </pc:spChg>
        <pc:spChg chg="ord">
          <ac:chgData name="Abigail Bagolor" userId="ccf462a1-c552-4da4-a0cf-578830878fa5" providerId="ADAL" clId="{73AB5E5C-4091-4365-BCA7-DCA5F4496033}" dt="2025-08-27T18:57:20.804" v="196" actId="13244"/>
          <ac:spMkLst>
            <pc:docMk/>
            <pc:sldMk cId="0" sldId="271"/>
            <ac:spMk id="5" creationId="{00000000-0000-0000-0000-000000000000}"/>
          </ac:spMkLst>
        </pc:spChg>
        <pc:picChg chg="mod">
          <ac:chgData name="Abigail Bagolor" userId="ccf462a1-c552-4da4-a0cf-578830878fa5" providerId="ADAL" clId="{73AB5E5C-4091-4365-BCA7-DCA5F4496033}" dt="2025-08-27T18:44:23.282" v="98" actId="962"/>
          <ac:picMkLst>
            <pc:docMk/>
            <pc:sldMk cId="0" sldId="271"/>
            <ac:picMk id="2" creationId="{00000000-0000-0000-0000-000000000000}"/>
          </ac:picMkLst>
        </pc:picChg>
      </pc:sldChg>
      <pc:sldChg chg="modSp mod">
        <pc:chgData name="Abigail Bagolor" userId="ccf462a1-c552-4da4-a0cf-578830878fa5" providerId="ADAL" clId="{73AB5E5C-4091-4365-BCA7-DCA5F4496033}" dt="2025-08-27T18:57:36.893" v="197" actId="13244"/>
        <pc:sldMkLst>
          <pc:docMk/>
          <pc:sldMk cId="0" sldId="272"/>
        </pc:sldMkLst>
        <pc:spChg chg="ord">
          <ac:chgData name="Abigail Bagolor" userId="ccf462a1-c552-4da4-a0cf-578830878fa5" providerId="ADAL" clId="{73AB5E5C-4091-4365-BCA7-DCA5F4496033}" dt="2025-08-27T18:57:36.893" v="197" actId="13244"/>
          <ac:spMkLst>
            <pc:docMk/>
            <pc:sldMk cId="0" sldId="272"/>
            <ac:spMk id="11" creationId="{00000000-0000-0000-0000-000000000000}"/>
          </ac:spMkLst>
        </pc:spChg>
        <pc:grpChg chg="mod">
          <ac:chgData name="Abigail Bagolor" userId="ccf462a1-c552-4da4-a0cf-578830878fa5" providerId="ADAL" clId="{73AB5E5C-4091-4365-BCA7-DCA5F4496033}" dt="2025-08-27T18:44:25.586" v="99" actId="962"/>
          <ac:grpSpMkLst>
            <pc:docMk/>
            <pc:sldMk cId="0" sldId="272"/>
            <ac:grpSpMk id="2" creationId="{00000000-0000-0000-0000-000000000000}"/>
          </ac:grpSpMkLst>
        </pc:grpChg>
        <pc:grpChg chg="mod">
          <ac:chgData name="Abigail Bagolor" userId="ccf462a1-c552-4da4-a0cf-578830878fa5" providerId="ADAL" clId="{73AB5E5C-4091-4365-BCA7-DCA5F4496033}" dt="2025-08-27T18:44:26.801" v="100" actId="962"/>
          <ac:grpSpMkLst>
            <pc:docMk/>
            <pc:sldMk cId="0" sldId="272"/>
            <ac:grpSpMk id="8" creationId="{00000000-0000-0000-0000-000000000000}"/>
          </ac:grpSpMkLst>
        </pc:grpChg>
      </pc:sldChg>
      <pc:sldChg chg="addSp modSp mod">
        <pc:chgData name="Abigail Bagolor" userId="ccf462a1-c552-4da4-a0cf-578830878fa5" providerId="ADAL" clId="{73AB5E5C-4091-4365-BCA7-DCA5F4496033}" dt="2025-08-27T20:21:04.422" v="529" actId="962"/>
        <pc:sldMkLst>
          <pc:docMk/>
          <pc:sldMk cId="0" sldId="273"/>
        </pc:sldMkLst>
        <pc:spChg chg="mod">
          <ac:chgData name="Abigail Bagolor" userId="ccf462a1-c552-4da4-a0cf-578830878fa5" providerId="ADAL" clId="{73AB5E5C-4091-4365-BCA7-DCA5F4496033}" dt="2025-08-27T20:18:25.329" v="527" actId="164"/>
          <ac:spMkLst>
            <pc:docMk/>
            <pc:sldMk cId="0" sldId="273"/>
            <ac:spMk id="13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18:25.329" v="527" actId="164"/>
          <ac:spMkLst>
            <pc:docMk/>
            <pc:sldMk cId="0" sldId="273"/>
            <ac:spMk id="14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18:25.329" v="527" actId="164"/>
          <ac:spMkLst>
            <pc:docMk/>
            <pc:sldMk cId="0" sldId="273"/>
            <ac:spMk id="15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8:25.329" v="527" actId="164"/>
          <ac:spMkLst>
            <pc:docMk/>
            <pc:sldMk cId="0" sldId="273"/>
            <ac:spMk id="16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8:25.329" v="527" actId="164"/>
          <ac:spMkLst>
            <pc:docMk/>
            <pc:sldMk cId="0" sldId="273"/>
            <ac:spMk id="17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0:18:25.329" v="527" actId="164"/>
          <ac:spMkLst>
            <pc:docMk/>
            <pc:sldMk cId="0" sldId="273"/>
            <ac:spMk id="18" creationId="{00000000-0000-0000-0000-000000000000}"/>
          </ac:spMkLst>
        </pc:spChg>
        <pc:spChg chg="ord">
          <ac:chgData name="Abigail Bagolor" userId="ccf462a1-c552-4da4-a0cf-578830878fa5" providerId="ADAL" clId="{73AB5E5C-4091-4365-BCA7-DCA5F4496033}" dt="2025-08-27T18:57:58.886" v="198" actId="13244"/>
          <ac:spMkLst>
            <pc:docMk/>
            <pc:sldMk cId="0" sldId="273"/>
            <ac:spMk id="19" creationId="{00000000-0000-0000-0000-000000000000}"/>
          </ac:spMkLst>
        </pc:spChg>
        <pc:grpChg chg="mod">
          <ac:chgData name="Abigail Bagolor" userId="ccf462a1-c552-4da4-a0cf-578830878fa5" providerId="ADAL" clId="{73AB5E5C-4091-4365-BCA7-DCA5F4496033}" dt="2025-08-27T18:44:29.377" v="102" actId="962"/>
          <ac:grpSpMkLst>
            <pc:docMk/>
            <pc:sldMk cId="0" sldId="273"/>
            <ac:grpSpMk id="5" creationId="{00000000-0000-0000-0000-000000000000}"/>
          </ac:grpSpMkLst>
        </pc:grpChg>
        <pc:grpChg chg="add mod">
          <ac:chgData name="Abigail Bagolor" userId="ccf462a1-c552-4da4-a0cf-578830878fa5" providerId="ADAL" clId="{73AB5E5C-4091-4365-BCA7-DCA5F4496033}" dt="2025-08-27T20:21:04.422" v="529" actId="962"/>
          <ac:grpSpMkLst>
            <pc:docMk/>
            <pc:sldMk cId="0" sldId="273"/>
            <ac:grpSpMk id="20" creationId="{B091D320-7AAC-B3D0-A70C-C2C1E708D17D}"/>
          </ac:grpSpMkLst>
        </pc:grpChg>
        <pc:picChg chg="mod">
          <ac:chgData name="Abigail Bagolor" userId="ccf462a1-c552-4da4-a0cf-578830878fa5" providerId="ADAL" clId="{73AB5E5C-4091-4365-BCA7-DCA5F4496033}" dt="2025-08-27T18:44:28.173" v="101" actId="962"/>
          <ac:picMkLst>
            <pc:docMk/>
            <pc:sldMk cId="0" sldId="273"/>
            <ac:picMk id="2" creationId="{00000000-0000-0000-0000-000000000000}"/>
          </ac:picMkLst>
        </pc:picChg>
      </pc:sldChg>
      <pc:sldChg chg="addSp delSp modSp mod">
        <pc:chgData name="Abigail Bagolor" userId="ccf462a1-c552-4da4-a0cf-578830878fa5" providerId="ADAL" clId="{73AB5E5C-4091-4365-BCA7-DCA5F4496033}" dt="2025-08-27T21:10:55.025" v="2149" actId="13244"/>
        <pc:sldMkLst>
          <pc:docMk/>
          <pc:sldMk cId="0" sldId="274"/>
        </pc:sldMkLst>
        <pc:spChg chg="mod">
          <ac:chgData name="Abigail Bagolor" userId="ccf462a1-c552-4da4-a0cf-578830878fa5" providerId="ADAL" clId="{73AB5E5C-4091-4365-BCA7-DCA5F4496033}" dt="2025-08-27T20:24:10.500" v="532" actId="164"/>
          <ac:spMkLst>
            <pc:docMk/>
            <pc:sldMk cId="0" sldId="274"/>
            <ac:spMk id="12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4:10.500" v="532" actId="164"/>
          <ac:spMkLst>
            <pc:docMk/>
            <pc:sldMk cId="0" sldId="274"/>
            <ac:spMk id="13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4:10.500" v="532" actId="164"/>
          <ac:spMkLst>
            <pc:docMk/>
            <pc:sldMk cId="0" sldId="274"/>
            <ac:spMk id="14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4:10.500" v="532" actId="164"/>
          <ac:spMkLst>
            <pc:docMk/>
            <pc:sldMk cId="0" sldId="274"/>
            <ac:spMk id="15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4:10.500" v="532" actId="164"/>
          <ac:spMkLst>
            <pc:docMk/>
            <pc:sldMk cId="0" sldId="274"/>
            <ac:spMk id="16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4:10.500" v="532" actId="164"/>
          <ac:spMkLst>
            <pc:docMk/>
            <pc:sldMk cId="0" sldId="274"/>
            <ac:spMk id="17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4:10.500" v="532" actId="164"/>
          <ac:spMkLst>
            <pc:docMk/>
            <pc:sldMk cId="0" sldId="274"/>
            <ac:spMk id="18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1:09:54.705" v="2126" actId="962"/>
          <ac:spMkLst>
            <pc:docMk/>
            <pc:sldMk cId="0" sldId="274"/>
            <ac:spMk id="19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1:07:07.208" v="1938" actId="962"/>
          <ac:spMkLst>
            <pc:docMk/>
            <pc:sldMk cId="0" sldId="274"/>
            <ac:spMk id="20" creationId="{00000000-0000-0000-0000-000000000000}"/>
          </ac:spMkLst>
        </pc:spChg>
        <pc:spChg chg="mod ord topLvl">
          <ac:chgData name="Abigail Bagolor" userId="ccf462a1-c552-4da4-a0cf-578830878fa5" providerId="ADAL" clId="{73AB5E5C-4091-4365-BCA7-DCA5F4496033}" dt="2025-08-27T20:40:54.290" v="568" actId="338"/>
          <ac:spMkLst>
            <pc:docMk/>
            <pc:sldMk cId="0" sldId="274"/>
            <ac:spMk id="29" creationId="{00000000-0000-0000-0000-000000000000}"/>
          </ac:spMkLst>
        </pc:spChg>
        <pc:spChg chg="mod ord topLvl">
          <ac:chgData name="Abigail Bagolor" userId="ccf462a1-c552-4da4-a0cf-578830878fa5" providerId="ADAL" clId="{73AB5E5C-4091-4365-BCA7-DCA5F4496033}" dt="2025-08-27T20:40:54.290" v="568" actId="338"/>
          <ac:spMkLst>
            <pc:docMk/>
            <pc:sldMk cId="0" sldId="274"/>
            <ac:spMk id="30" creationId="{00000000-0000-0000-0000-000000000000}"/>
          </ac:spMkLst>
        </pc:spChg>
        <pc:spChg chg="mod ord topLvl">
          <ac:chgData name="Abigail Bagolor" userId="ccf462a1-c552-4da4-a0cf-578830878fa5" providerId="ADAL" clId="{73AB5E5C-4091-4365-BCA7-DCA5F4496033}" dt="2025-08-27T20:40:54.290" v="568" actId="338"/>
          <ac:spMkLst>
            <pc:docMk/>
            <pc:sldMk cId="0" sldId="274"/>
            <ac:spMk id="31" creationId="{00000000-0000-0000-0000-000000000000}"/>
          </ac:spMkLst>
        </pc:spChg>
        <pc:spChg chg="mod ord topLvl">
          <ac:chgData name="Abigail Bagolor" userId="ccf462a1-c552-4da4-a0cf-578830878fa5" providerId="ADAL" clId="{73AB5E5C-4091-4365-BCA7-DCA5F4496033}" dt="2025-08-27T20:40:54.290" v="568" actId="338"/>
          <ac:spMkLst>
            <pc:docMk/>
            <pc:sldMk cId="0" sldId="274"/>
            <ac:spMk id="32" creationId="{00000000-0000-0000-0000-000000000000}"/>
          </ac:spMkLst>
        </pc:spChg>
        <pc:spChg chg="mod ord topLvl">
          <ac:chgData name="Abigail Bagolor" userId="ccf462a1-c552-4da4-a0cf-578830878fa5" providerId="ADAL" clId="{73AB5E5C-4091-4365-BCA7-DCA5F4496033}" dt="2025-08-27T20:40:54.290" v="568" actId="338"/>
          <ac:spMkLst>
            <pc:docMk/>
            <pc:sldMk cId="0" sldId="274"/>
            <ac:spMk id="33" creationId="{00000000-0000-0000-0000-000000000000}"/>
          </ac:spMkLst>
        </pc:spChg>
        <pc:spChg chg="mod ord topLvl">
          <ac:chgData name="Abigail Bagolor" userId="ccf462a1-c552-4da4-a0cf-578830878fa5" providerId="ADAL" clId="{73AB5E5C-4091-4365-BCA7-DCA5F4496033}" dt="2025-08-27T20:40:54.290" v="568" actId="338"/>
          <ac:spMkLst>
            <pc:docMk/>
            <pc:sldMk cId="0" sldId="274"/>
            <ac:spMk id="34" creationId="{00000000-0000-0000-0000-000000000000}"/>
          </ac:spMkLst>
        </pc:spChg>
        <pc:spChg chg="mod ord topLvl">
          <ac:chgData name="Abigail Bagolor" userId="ccf462a1-c552-4da4-a0cf-578830878fa5" providerId="ADAL" clId="{73AB5E5C-4091-4365-BCA7-DCA5F4496033}" dt="2025-08-27T20:40:54.290" v="568" actId="338"/>
          <ac:spMkLst>
            <pc:docMk/>
            <pc:sldMk cId="0" sldId="274"/>
            <ac:spMk id="35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9:07.709" v="540" actId="164"/>
          <ac:spMkLst>
            <pc:docMk/>
            <pc:sldMk cId="0" sldId="274"/>
            <ac:spMk id="39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9:07.709" v="540" actId="164"/>
          <ac:spMkLst>
            <pc:docMk/>
            <pc:sldMk cId="0" sldId="274"/>
            <ac:spMk id="40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9:07.709" v="540" actId="164"/>
          <ac:spMkLst>
            <pc:docMk/>
            <pc:sldMk cId="0" sldId="274"/>
            <ac:spMk id="41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9:07.709" v="540" actId="164"/>
          <ac:spMkLst>
            <pc:docMk/>
            <pc:sldMk cId="0" sldId="274"/>
            <ac:spMk id="42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9:07.709" v="540" actId="164"/>
          <ac:spMkLst>
            <pc:docMk/>
            <pc:sldMk cId="0" sldId="274"/>
            <ac:spMk id="43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9:07.709" v="540" actId="164"/>
          <ac:spMkLst>
            <pc:docMk/>
            <pc:sldMk cId="0" sldId="274"/>
            <ac:spMk id="44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29:07.709" v="540" actId="164"/>
          <ac:spMkLst>
            <pc:docMk/>
            <pc:sldMk cId="0" sldId="274"/>
            <ac:spMk id="45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36:09.622" v="558" actId="962"/>
          <ac:spMkLst>
            <pc:docMk/>
            <pc:sldMk cId="0" sldId="274"/>
            <ac:spMk id="46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36:07.455" v="556" actId="962"/>
          <ac:spMkLst>
            <pc:docMk/>
            <pc:sldMk cId="0" sldId="274"/>
            <ac:spMk id="47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36:08.014" v="557" actId="962"/>
          <ac:spMkLst>
            <pc:docMk/>
            <pc:sldMk cId="0" sldId="274"/>
            <ac:spMk id="48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36:11" v="559" actId="962"/>
          <ac:spMkLst>
            <pc:docMk/>
            <pc:sldMk cId="0" sldId="274"/>
            <ac:spMk id="49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36:11.751" v="560" actId="962"/>
          <ac:spMkLst>
            <pc:docMk/>
            <pc:sldMk cId="0" sldId="274"/>
            <ac:spMk id="50" creationId="{00000000-0000-0000-0000-000000000000}"/>
          </ac:spMkLst>
        </pc:spChg>
        <pc:spChg chg="mod ord">
          <ac:chgData name="Abigail Bagolor" userId="ccf462a1-c552-4da4-a0cf-578830878fa5" providerId="ADAL" clId="{73AB5E5C-4091-4365-BCA7-DCA5F4496033}" dt="2025-08-27T21:10:45.169" v="2147" actId="962"/>
          <ac:spMkLst>
            <pc:docMk/>
            <pc:sldMk cId="0" sldId="274"/>
            <ac:spMk id="56" creationId="{00000000-0000-0000-0000-000000000000}"/>
          </ac:spMkLst>
        </pc:spChg>
        <pc:grpChg chg="mod ord">
          <ac:chgData name="Abigail Bagolor" userId="ccf462a1-c552-4da4-a0cf-578830878fa5" providerId="ADAL" clId="{73AB5E5C-4091-4365-BCA7-DCA5F4496033}" dt="2025-08-27T21:06:58.112" v="1937" actId="13244"/>
          <ac:grpSpMkLst>
            <pc:docMk/>
            <pc:sldMk cId="0" sldId="274"/>
            <ac:grpSpMk id="2" creationId="{00000000-0000-0000-0000-000000000000}"/>
          </ac:grpSpMkLst>
        </pc:grpChg>
        <pc:grpChg chg="mod ord">
          <ac:chgData name="Abigail Bagolor" userId="ccf462a1-c552-4da4-a0cf-578830878fa5" providerId="ADAL" clId="{73AB5E5C-4091-4365-BCA7-DCA5F4496033}" dt="2025-08-27T21:05:07.816" v="1930" actId="13244"/>
          <ac:grpSpMkLst>
            <pc:docMk/>
            <pc:sldMk cId="0" sldId="274"/>
            <ac:grpSpMk id="21" creationId="{00000000-0000-0000-0000-000000000000}"/>
          </ac:grpSpMkLst>
        </pc:grpChg>
        <pc:grpChg chg="mod ord">
          <ac:chgData name="Abigail Bagolor" userId="ccf462a1-c552-4da4-a0cf-578830878fa5" providerId="ADAL" clId="{73AB5E5C-4091-4365-BCA7-DCA5F4496033}" dt="2025-08-27T21:06:04.816" v="1931" actId="13244"/>
          <ac:grpSpMkLst>
            <pc:docMk/>
            <pc:sldMk cId="0" sldId="274"/>
            <ac:grpSpMk id="36" creationId="{00000000-0000-0000-0000-000000000000}"/>
          </ac:grpSpMkLst>
        </pc:grpChg>
        <pc:grpChg chg="mod ord">
          <ac:chgData name="Abigail Bagolor" userId="ccf462a1-c552-4da4-a0cf-578830878fa5" providerId="ADAL" clId="{73AB5E5C-4091-4365-BCA7-DCA5F4496033}" dt="2025-08-27T21:06:50.864" v="1935" actId="13244"/>
          <ac:grpSpMkLst>
            <pc:docMk/>
            <pc:sldMk cId="0" sldId="274"/>
            <ac:grpSpMk id="51" creationId="{00000000-0000-0000-0000-000000000000}"/>
          </ac:grpSpMkLst>
        </pc:grpChg>
        <pc:grpChg chg="add del mod">
          <ac:chgData name="Abigail Bagolor" userId="ccf462a1-c552-4da4-a0cf-578830878fa5" providerId="ADAL" clId="{73AB5E5C-4091-4365-BCA7-DCA5F4496033}" dt="2025-08-27T20:40:17.090" v="565" actId="165"/>
          <ac:grpSpMkLst>
            <pc:docMk/>
            <pc:sldMk cId="0" sldId="274"/>
            <ac:grpSpMk id="57" creationId="{A49202DE-E65D-0CF2-C25F-F0F82F202FA3}"/>
          </ac:grpSpMkLst>
        </pc:grpChg>
        <pc:grpChg chg="add mod ord">
          <ac:chgData name="Abigail Bagolor" userId="ccf462a1-c552-4da4-a0cf-578830878fa5" providerId="ADAL" clId="{73AB5E5C-4091-4365-BCA7-DCA5F4496033}" dt="2025-08-27T21:10:52.561" v="2148" actId="13244"/>
          <ac:grpSpMkLst>
            <pc:docMk/>
            <pc:sldMk cId="0" sldId="274"/>
            <ac:grpSpMk id="58" creationId="{44AE1BA2-30C0-3E72-4519-84B4344F2253}"/>
          </ac:grpSpMkLst>
        </pc:grpChg>
        <pc:grpChg chg="add mod ord">
          <ac:chgData name="Abigail Bagolor" userId="ccf462a1-c552-4da4-a0cf-578830878fa5" providerId="ADAL" clId="{73AB5E5C-4091-4365-BCA7-DCA5F4496033}" dt="2025-08-27T21:10:55.025" v="2149" actId="13244"/>
          <ac:grpSpMkLst>
            <pc:docMk/>
            <pc:sldMk cId="0" sldId="274"/>
            <ac:grpSpMk id="59" creationId="{646AF98E-1154-3707-35CE-5185DFC6ABCA}"/>
          </ac:grpSpMkLst>
        </pc:grpChg>
        <pc:grpChg chg="add del mod">
          <ac:chgData name="Abigail Bagolor" userId="ccf462a1-c552-4da4-a0cf-578830878fa5" providerId="ADAL" clId="{73AB5E5C-4091-4365-BCA7-DCA5F4496033}" dt="2025-08-27T20:40:39.529" v="567" actId="165"/>
          <ac:grpSpMkLst>
            <pc:docMk/>
            <pc:sldMk cId="0" sldId="274"/>
            <ac:grpSpMk id="60" creationId="{4B4E2016-4AE8-B55E-F6AA-A061E2B1438E}"/>
          </ac:grpSpMkLst>
        </pc:grpChg>
        <pc:grpChg chg="add mod">
          <ac:chgData name="Abigail Bagolor" userId="ccf462a1-c552-4da4-a0cf-578830878fa5" providerId="ADAL" clId="{73AB5E5C-4091-4365-BCA7-DCA5F4496033}" dt="2025-08-27T21:08:34.608" v="2075" actId="962"/>
          <ac:grpSpMkLst>
            <pc:docMk/>
            <pc:sldMk cId="0" sldId="274"/>
            <ac:grpSpMk id="61" creationId="{C2129FC9-149F-70B4-F76E-5FC48327176B}"/>
          </ac:grpSpMkLst>
        </pc:grpChg>
      </pc:sldChg>
      <pc:sldChg chg="addSp modSp mod">
        <pc:chgData name="Abigail Bagolor" userId="ccf462a1-c552-4da4-a0cf-578830878fa5" providerId="ADAL" clId="{73AB5E5C-4091-4365-BCA7-DCA5F4496033}" dt="2025-08-27T20:48:17.403" v="1325" actId="962"/>
        <pc:sldMkLst>
          <pc:docMk/>
          <pc:sldMk cId="0" sldId="275"/>
        </pc:sldMkLst>
        <pc:spChg chg="mod">
          <ac:chgData name="Abigail Bagolor" userId="ccf462a1-c552-4da4-a0cf-578830878fa5" providerId="ADAL" clId="{73AB5E5C-4091-4365-BCA7-DCA5F4496033}" dt="2025-08-27T20:42:50.371" v="570" actId="164"/>
          <ac:spMkLst>
            <pc:docMk/>
            <pc:sldMk cId="0" sldId="275"/>
            <ac:spMk id="37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42:50.371" v="570" actId="164"/>
          <ac:spMkLst>
            <pc:docMk/>
            <pc:sldMk cId="0" sldId="275"/>
            <ac:spMk id="38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42:50.371" v="570" actId="164"/>
          <ac:spMkLst>
            <pc:docMk/>
            <pc:sldMk cId="0" sldId="275"/>
            <ac:spMk id="39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42:50.371" v="570" actId="164"/>
          <ac:spMkLst>
            <pc:docMk/>
            <pc:sldMk cId="0" sldId="275"/>
            <ac:spMk id="40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42:50.371" v="570" actId="164"/>
          <ac:spMkLst>
            <pc:docMk/>
            <pc:sldMk cId="0" sldId="275"/>
            <ac:spMk id="41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42:50.371" v="570" actId="164"/>
          <ac:spMkLst>
            <pc:docMk/>
            <pc:sldMk cId="0" sldId="275"/>
            <ac:spMk id="42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42:50.371" v="570" actId="164"/>
          <ac:spMkLst>
            <pc:docMk/>
            <pc:sldMk cId="0" sldId="275"/>
            <ac:spMk id="43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42:50.371" v="570" actId="164"/>
          <ac:spMkLst>
            <pc:docMk/>
            <pc:sldMk cId="0" sldId="275"/>
            <ac:spMk id="44" creationId="{00000000-0000-0000-0000-000000000000}"/>
          </ac:spMkLst>
        </pc:spChg>
        <pc:spChg chg="ord">
          <ac:chgData name="Abigail Bagolor" userId="ccf462a1-c552-4da4-a0cf-578830878fa5" providerId="ADAL" clId="{73AB5E5C-4091-4365-BCA7-DCA5F4496033}" dt="2025-08-27T19:47:56.053" v="213" actId="13244"/>
          <ac:spMkLst>
            <pc:docMk/>
            <pc:sldMk cId="0" sldId="275"/>
            <ac:spMk id="45" creationId="{00000000-0000-0000-0000-000000000000}"/>
          </ac:spMkLst>
        </pc:spChg>
        <pc:grpChg chg="mod">
          <ac:chgData name="Abigail Bagolor" userId="ccf462a1-c552-4da4-a0cf-578830878fa5" providerId="ADAL" clId="{73AB5E5C-4091-4365-BCA7-DCA5F4496033}" dt="2025-08-27T18:44:36.259" v="107" actId="962"/>
          <ac:grpSpMkLst>
            <pc:docMk/>
            <pc:sldMk cId="0" sldId="275"/>
            <ac:grpSpMk id="2" creationId="{00000000-0000-0000-0000-000000000000}"/>
          </ac:grpSpMkLst>
        </pc:grpChg>
        <pc:grpChg chg="add mod">
          <ac:chgData name="Abigail Bagolor" userId="ccf462a1-c552-4da4-a0cf-578830878fa5" providerId="ADAL" clId="{73AB5E5C-4091-4365-BCA7-DCA5F4496033}" dt="2025-08-27T20:48:17.403" v="1325" actId="962"/>
          <ac:grpSpMkLst>
            <pc:docMk/>
            <pc:sldMk cId="0" sldId="275"/>
            <ac:grpSpMk id="46" creationId="{EBA8EB74-2AE7-6F53-527C-2918CEA43A99}"/>
          </ac:grpSpMkLst>
        </pc:grpChg>
      </pc:sldChg>
      <pc:sldChg chg="addSp modSp mod">
        <pc:chgData name="Abigail Bagolor" userId="ccf462a1-c552-4da4-a0cf-578830878fa5" providerId="ADAL" clId="{73AB5E5C-4091-4365-BCA7-DCA5F4496033}" dt="2025-08-27T20:59:24.255" v="1927" actId="962"/>
        <pc:sldMkLst>
          <pc:docMk/>
          <pc:sldMk cId="0" sldId="276"/>
        </pc:sldMkLst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29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30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31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32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33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34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35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36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37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20:55:10.294" v="1326" actId="164"/>
          <ac:spMkLst>
            <pc:docMk/>
            <pc:sldMk cId="0" sldId="276"/>
            <ac:spMk id="38" creationId="{00000000-0000-0000-0000-000000000000}"/>
          </ac:spMkLst>
        </pc:spChg>
        <pc:spChg chg="ord">
          <ac:chgData name="Abigail Bagolor" userId="ccf462a1-c552-4da4-a0cf-578830878fa5" providerId="ADAL" clId="{73AB5E5C-4091-4365-BCA7-DCA5F4496033}" dt="2025-08-27T19:48:50.974" v="214" actId="13244"/>
          <ac:spMkLst>
            <pc:docMk/>
            <pc:sldMk cId="0" sldId="276"/>
            <ac:spMk id="39" creationId="{00000000-0000-0000-0000-000000000000}"/>
          </ac:spMkLst>
        </pc:spChg>
        <pc:grpChg chg="mod">
          <ac:chgData name="Abigail Bagolor" userId="ccf462a1-c552-4da4-a0cf-578830878fa5" providerId="ADAL" clId="{73AB5E5C-4091-4365-BCA7-DCA5F4496033}" dt="2025-08-27T18:44:37.811" v="108" actId="962"/>
          <ac:grpSpMkLst>
            <pc:docMk/>
            <pc:sldMk cId="0" sldId="276"/>
            <ac:grpSpMk id="2" creationId="{00000000-0000-0000-0000-000000000000}"/>
          </ac:grpSpMkLst>
        </pc:grpChg>
        <pc:grpChg chg="mod">
          <ac:chgData name="Abigail Bagolor" userId="ccf462a1-c552-4da4-a0cf-578830878fa5" providerId="ADAL" clId="{73AB5E5C-4091-4365-BCA7-DCA5F4496033}" dt="2025-08-27T20:59:24.255" v="1927" actId="962"/>
          <ac:grpSpMkLst>
            <pc:docMk/>
            <pc:sldMk cId="0" sldId="276"/>
            <ac:grpSpMk id="40" creationId="{1B098861-59D1-DB8A-1F61-73CB8E944EF1}"/>
          </ac:grpSpMkLst>
        </pc:grpChg>
      </pc:sldChg>
      <pc:sldChg chg="modSp mod">
        <pc:chgData name="Abigail Bagolor" userId="ccf462a1-c552-4da4-a0cf-578830878fa5" providerId="ADAL" clId="{73AB5E5C-4091-4365-BCA7-DCA5F4496033}" dt="2025-08-27T19:50:35.182" v="215" actId="962"/>
        <pc:sldMkLst>
          <pc:docMk/>
          <pc:sldMk cId="0" sldId="277"/>
        </pc:sldMkLst>
        <pc:spChg chg="mod">
          <ac:chgData name="Abigail Bagolor" userId="ccf462a1-c552-4da4-a0cf-578830878fa5" providerId="ADAL" clId="{73AB5E5C-4091-4365-BCA7-DCA5F4496033}" dt="2025-08-27T19:50:35.182" v="215" actId="962"/>
          <ac:spMkLst>
            <pc:docMk/>
            <pc:sldMk cId="0" sldId="277"/>
            <ac:spMk id="29" creationId="{00000000-0000-0000-0000-000000000000}"/>
          </ac:spMkLst>
        </pc:spChg>
        <pc:spChg chg="mod">
          <ac:chgData name="Abigail Bagolor" userId="ccf462a1-c552-4da4-a0cf-578830878fa5" providerId="ADAL" clId="{73AB5E5C-4091-4365-BCA7-DCA5F4496033}" dt="2025-08-27T18:43:37.756" v="78" actId="962"/>
          <ac:spMkLst>
            <pc:docMk/>
            <pc:sldMk cId="0" sldId="277"/>
            <ac:spMk id="30" creationId="{00000000-0000-0000-0000-000000000000}"/>
          </ac:spMkLst>
        </pc:spChg>
        <pc:grpChg chg="mod">
          <ac:chgData name="Abigail Bagolor" userId="ccf462a1-c552-4da4-a0cf-578830878fa5" providerId="ADAL" clId="{73AB5E5C-4091-4365-BCA7-DCA5F4496033}" dt="2025-08-27T18:44:41.449" v="110" actId="962"/>
          <ac:grpSpMkLst>
            <pc:docMk/>
            <pc:sldMk cId="0" sldId="277"/>
            <ac:grpSpMk id="4" creationId="{00000000-0000-0000-0000-000000000000}"/>
          </ac:grpSpMkLst>
        </pc:grpChg>
        <pc:picChg chg="mod">
          <ac:chgData name="Abigail Bagolor" userId="ccf462a1-c552-4da4-a0cf-578830878fa5" providerId="ADAL" clId="{73AB5E5C-4091-4365-BCA7-DCA5F4496033}" dt="2025-08-27T18:44:40.408" v="109" actId="962"/>
          <ac:picMkLst>
            <pc:docMk/>
            <pc:sldMk cId="0" sldId="277"/>
            <ac:picMk id="2" creationId="{00000000-0000-0000-0000-000000000000}"/>
          </ac:picMkLst>
        </pc:picChg>
      </pc:sldChg>
      <pc:sldChg chg="modSp mod">
        <pc:chgData name="Abigail Bagolor" userId="ccf462a1-c552-4da4-a0cf-578830878fa5" providerId="ADAL" clId="{73AB5E5C-4091-4365-BCA7-DCA5F4496033}" dt="2025-08-27T19:50:48.780" v="216" actId="13244"/>
        <pc:sldMkLst>
          <pc:docMk/>
          <pc:sldMk cId="0" sldId="278"/>
        </pc:sldMkLst>
        <pc:spChg chg="ord">
          <ac:chgData name="Abigail Bagolor" userId="ccf462a1-c552-4da4-a0cf-578830878fa5" providerId="ADAL" clId="{73AB5E5C-4091-4365-BCA7-DCA5F4496033}" dt="2025-08-27T19:50:48.780" v="216" actId="13244"/>
          <ac:spMkLst>
            <pc:docMk/>
            <pc:sldMk cId="0" sldId="278"/>
            <ac:spMk id="10" creationId="{00000000-0000-0000-0000-000000000000}"/>
          </ac:spMkLst>
        </pc:spChg>
        <pc:grpChg chg="mod">
          <ac:chgData name="Abigail Bagolor" userId="ccf462a1-c552-4da4-a0cf-578830878fa5" providerId="ADAL" clId="{73AB5E5C-4091-4365-BCA7-DCA5F4496033}" dt="2025-08-27T18:46:38.859" v="111" actId="962"/>
          <ac:grpSpMkLst>
            <pc:docMk/>
            <pc:sldMk cId="0" sldId="278"/>
            <ac:grpSpMk id="2" creationId="{00000000-0000-0000-0000-000000000000}"/>
          </ac:grpSpMkLst>
        </pc:grpChg>
      </pc:sldChg>
      <pc:sldChg chg="addSp modSp mod">
        <pc:chgData name="Abigail Bagolor" userId="ccf462a1-c552-4da4-a0cf-578830878fa5" providerId="ADAL" clId="{73AB5E5C-4091-4365-BCA7-DCA5F4496033}" dt="2025-08-27T19:51:15.422" v="217" actId="13244"/>
        <pc:sldMkLst>
          <pc:docMk/>
          <pc:sldMk cId="0" sldId="279"/>
        </pc:sldMkLst>
        <pc:spChg chg="add mod ord">
          <ac:chgData name="Abigail Bagolor" userId="ccf462a1-c552-4da4-a0cf-578830878fa5" providerId="ADAL" clId="{73AB5E5C-4091-4365-BCA7-DCA5F4496033}" dt="2025-08-27T19:51:15.422" v="217" actId="13244"/>
          <ac:spMkLst>
            <pc:docMk/>
            <pc:sldMk cId="0" sldId="279"/>
            <ac:spMk id="17" creationId="{FC094C76-B4E0-EB8C-ABD5-16EC1A3B0B3D}"/>
          </ac:spMkLst>
        </pc:spChg>
        <pc:grpChg chg="mod">
          <ac:chgData name="Abigail Bagolor" userId="ccf462a1-c552-4da4-a0cf-578830878fa5" providerId="ADAL" clId="{73AB5E5C-4091-4365-BCA7-DCA5F4496033}" dt="2025-08-27T18:46:40.443" v="112" actId="962"/>
          <ac:grpSpMkLst>
            <pc:docMk/>
            <pc:sldMk cId="0" sldId="279"/>
            <ac:grpSpMk id="2" creationId="{00000000-0000-0000-0000-000000000000}"/>
          </ac:grpSpMkLst>
        </pc:grpChg>
        <pc:grpChg chg="mod">
          <ac:chgData name="Abigail Bagolor" userId="ccf462a1-c552-4da4-a0cf-578830878fa5" providerId="ADAL" clId="{73AB5E5C-4091-4365-BCA7-DCA5F4496033}" dt="2025-08-27T18:46:41.442" v="113" actId="962"/>
          <ac:grpSpMkLst>
            <pc:docMk/>
            <pc:sldMk cId="0" sldId="279"/>
            <ac:grpSpMk id="11" creationId="{00000000-0000-0000-0000-000000000000}"/>
          </ac:grpSpMkLst>
        </pc:grpChg>
      </pc:sldChg>
      <pc:sldChg chg="addSp modSp mod">
        <pc:chgData name="Abigail Bagolor" userId="ccf462a1-c552-4da4-a0cf-578830878fa5" providerId="ADAL" clId="{73AB5E5C-4091-4365-BCA7-DCA5F4496033}" dt="2025-08-27T19:51:26.103" v="218" actId="13244"/>
        <pc:sldMkLst>
          <pc:docMk/>
          <pc:sldMk cId="0" sldId="280"/>
        </pc:sldMkLst>
        <pc:spChg chg="mod">
          <ac:chgData name="Abigail Bagolor" userId="ccf462a1-c552-4da4-a0cf-578830878fa5" providerId="ADAL" clId="{73AB5E5C-4091-4365-BCA7-DCA5F4496033}" dt="2025-08-27T18:43:37.772" v="79" actId="962"/>
          <ac:spMkLst>
            <pc:docMk/>
            <pc:sldMk cId="0" sldId="280"/>
            <ac:spMk id="8" creationId="{00000000-0000-0000-0000-000000000000}"/>
          </ac:spMkLst>
        </pc:spChg>
        <pc:spChg chg="add mod ord">
          <ac:chgData name="Abigail Bagolor" userId="ccf462a1-c552-4da4-a0cf-578830878fa5" providerId="ADAL" clId="{73AB5E5C-4091-4365-BCA7-DCA5F4496033}" dt="2025-08-27T19:51:26.103" v="218" actId="13244"/>
          <ac:spMkLst>
            <pc:docMk/>
            <pc:sldMk cId="0" sldId="280"/>
            <ac:spMk id="9" creationId="{18143488-8CC8-5BCD-6C6A-5C4AC1B29E16}"/>
          </ac:spMkLst>
        </pc:spChg>
        <pc:grpChg chg="mod">
          <ac:chgData name="Abigail Bagolor" userId="ccf462a1-c552-4da4-a0cf-578830878fa5" providerId="ADAL" clId="{73AB5E5C-4091-4365-BCA7-DCA5F4496033}" dt="2025-08-27T18:46:44.427" v="114" actId="962"/>
          <ac:grpSpMkLst>
            <pc:docMk/>
            <pc:sldMk cId="0" sldId="280"/>
            <ac:grpSpMk id="2" creationId="{00000000-0000-0000-0000-000000000000}"/>
          </ac:grpSpMkLst>
        </pc:grpChg>
      </pc:sldChg>
      <pc:sldChg chg="addSp modSp mod">
        <pc:chgData name="Abigail Bagolor" userId="ccf462a1-c552-4da4-a0cf-578830878fa5" providerId="ADAL" clId="{73AB5E5C-4091-4365-BCA7-DCA5F4496033}" dt="2025-08-27T19:51:39.423" v="219" actId="13244"/>
        <pc:sldMkLst>
          <pc:docMk/>
          <pc:sldMk cId="0" sldId="281"/>
        </pc:sldMkLst>
        <pc:spChg chg="add mod ord">
          <ac:chgData name="Abigail Bagolor" userId="ccf462a1-c552-4da4-a0cf-578830878fa5" providerId="ADAL" clId="{73AB5E5C-4091-4365-BCA7-DCA5F4496033}" dt="2025-08-27T19:51:39.423" v="219" actId="13244"/>
          <ac:spMkLst>
            <pc:docMk/>
            <pc:sldMk cId="0" sldId="281"/>
            <ac:spMk id="6" creationId="{EF0314A4-05FE-22FA-AEC7-00695CCBE730}"/>
          </ac:spMkLst>
        </pc:spChg>
        <pc:grpChg chg="mod">
          <ac:chgData name="Abigail Bagolor" userId="ccf462a1-c552-4da4-a0cf-578830878fa5" providerId="ADAL" clId="{73AB5E5C-4091-4365-BCA7-DCA5F4496033}" dt="2025-08-27T18:46:45.530" v="115" actId="962"/>
          <ac:grpSpMkLst>
            <pc:docMk/>
            <pc:sldMk cId="0" sldId="281"/>
            <ac:grpSpMk id="2" creationId="{00000000-0000-0000-0000-000000000000}"/>
          </ac:grpSpMkLst>
        </pc:grpChg>
      </pc:sldChg>
      <pc:sldChg chg="addSp delSp modSp mod">
        <pc:chgData name="Abigail Bagolor" userId="ccf462a1-c552-4da4-a0cf-578830878fa5" providerId="ADAL" clId="{73AB5E5C-4091-4365-BCA7-DCA5F4496033}" dt="2025-08-27T19:54:00.608" v="498" actId="13244"/>
        <pc:sldMkLst>
          <pc:docMk/>
          <pc:sldMk cId="0" sldId="282"/>
        </pc:sldMkLst>
        <pc:spChg chg="add del mod">
          <ac:chgData name="Abigail Bagolor" userId="ccf462a1-c552-4da4-a0cf-578830878fa5" providerId="ADAL" clId="{73AB5E5C-4091-4365-BCA7-DCA5F4496033}" dt="2025-08-27T18:41:53.541" v="1" actId="33771"/>
          <ac:spMkLst>
            <pc:docMk/>
            <pc:sldMk cId="0" sldId="282"/>
            <ac:spMk id="3" creationId="{ACD3B4BD-4805-C76E-AB10-E3741431CEB8}"/>
          </ac:spMkLst>
        </pc:spChg>
        <pc:spChg chg="add mod ord">
          <ac:chgData name="Abigail Bagolor" userId="ccf462a1-c552-4da4-a0cf-578830878fa5" providerId="ADAL" clId="{73AB5E5C-4091-4365-BCA7-DCA5F4496033}" dt="2025-08-27T19:54:00.608" v="498" actId="13244"/>
          <ac:spMkLst>
            <pc:docMk/>
            <pc:sldMk cId="0" sldId="282"/>
            <ac:spMk id="4" creationId="{5AE1D3AF-FFBA-505D-251B-D1A1F25B5622}"/>
          </ac:spMkLst>
        </pc:spChg>
        <pc:picChg chg="mod">
          <ac:chgData name="Abigail Bagolor" userId="ccf462a1-c552-4da4-a0cf-578830878fa5" providerId="ADAL" clId="{73AB5E5C-4091-4365-BCA7-DCA5F4496033}" dt="2025-08-27T19:53:40.588" v="497" actId="962"/>
          <ac:picMkLst>
            <pc:docMk/>
            <pc:sldMk cId="0" sldId="282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40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40FF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40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40FF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40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399" cy="100583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" y="1865117"/>
            <a:ext cx="5095240" cy="264854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853687"/>
            <a:ext cx="5109845" cy="2667000"/>
          </a:xfrm>
          <a:custGeom>
            <a:avLst/>
            <a:gdLst/>
            <a:ahLst/>
            <a:cxnLst/>
            <a:rect l="l" t="t" r="r" b="b"/>
            <a:pathLst>
              <a:path w="5109845" h="2667000">
                <a:moveTo>
                  <a:pt x="37" y="142645"/>
                </a:moveTo>
                <a:lnTo>
                  <a:pt x="0" y="142875"/>
                </a:lnTo>
                <a:lnTo>
                  <a:pt x="0" y="2524360"/>
                </a:lnTo>
                <a:lnTo>
                  <a:pt x="7272" y="2569445"/>
                </a:lnTo>
                <a:lnTo>
                  <a:pt x="27522" y="2608601"/>
                </a:lnTo>
                <a:lnTo>
                  <a:pt x="58400" y="2639478"/>
                </a:lnTo>
                <a:lnTo>
                  <a:pt x="97557" y="2659728"/>
                </a:lnTo>
                <a:lnTo>
                  <a:pt x="142643" y="2666999"/>
                </a:lnTo>
                <a:lnTo>
                  <a:pt x="4967138" y="2666999"/>
                </a:lnTo>
                <a:lnTo>
                  <a:pt x="5012225" y="2659728"/>
                </a:lnTo>
                <a:lnTo>
                  <a:pt x="5051382" y="2639478"/>
                </a:lnTo>
                <a:lnTo>
                  <a:pt x="5082260" y="2608601"/>
                </a:lnTo>
                <a:lnTo>
                  <a:pt x="5102509" y="2569445"/>
                </a:lnTo>
                <a:lnTo>
                  <a:pt x="5109781" y="2524360"/>
                </a:lnTo>
                <a:lnTo>
                  <a:pt x="5109781" y="142639"/>
                </a:lnTo>
                <a:lnTo>
                  <a:pt x="5102509" y="97554"/>
                </a:lnTo>
                <a:lnTo>
                  <a:pt x="5082260" y="58398"/>
                </a:lnTo>
                <a:lnTo>
                  <a:pt x="5051382" y="27521"/>
                </a:lnTo>
                <a:lnTo>
                  <a:pt x="5012225" y="7271"/>
                </a:lnTo>
                <a:lnTo>
                  <a:pt x="4967139" y="0"/>
                </a:lnTo>
                <a:lnTo>
                  <a:pt x="142875" y="0"/>
                </a:lnTo>
                <a:lnTo>
                  <a:pt x="142649" y="36"/>
                </a:lnTo>
                <a:lnTo>
                  <a:pt x="97710" y="7247"/>
                </a:lnTo>
                <a:lnTo>
                  <a:pt x="97579" y="7314"/>
                </a:lnTo>
                <a:lnTo>
                  <a:pt x="58400" y="27521"/>
                </a:lnTo>
                <a:lnTo>
                  <a:pt x="27522" y="58398"/>
                </a:lnTo>
                <a:lnTo>
                  <a:pt x="7272" y="97554"/>
                </a:lnTo>
                <a:lnTo>
                  <a:pt x="0" y="142639"/>
                </a:lnTo>
              </a:path>
            </a:pathLst>
          </a:custGeom>
          <a:ln w="760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4730" y="1865117"/>
            <a:ext cx="2536189" cy="4079495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356175" y="1853687"/>
            <a:ext cx="2413000" cy="4102735"/>
          </a:xfrm>
          <a:custGeom>
            <a:avLst/>
            <a:gdLst/>
            <a:ahLst/>
            <a:cxnLst/>
            <a:rect l="l" t="t" r="r" b="b"/>
            <a:pathLst>
              <a:path w="2413000" h="4102735">
                <a:moveTo>
                  <a:pt x="0" y="4102297"/>
                </a:moveTo>
                <a:lnTo>
                  <a:pt x="2270080" y="4102355"/>
                </a:lnTo>
                <a:lnTo>
                  <a:pt x="2315238" y="4095014"/>
                </a:lnTo>
                <a:lnTo>
                  <a:pt x="2354457" y="4074732"/>
                </a:lnTo>
                <a:lnTo>
                  <a:pt x="2385384" y="4043804"/>
                </a:lnTo>
                <a:lnTo>
                  <a:pt x="2405666" y="4004583"/>
                </a:lnTo>
                <a:lnTo>
                  <a:pt x="2412950" y="3959424"/>
                </a:lnTo>
                <a:lnTo>
                  <a:pt x="2412950" y="142872"/>
                </a:lnTo>
                <a:lnTo>
                  <a:pt x="2410179" y="114869"/>
                </a:lnTo>
                <a:lnTo>
                  <a:pt x="2388946" y="63606"/>
                </a:lnTo>
                <a:lnTo>
                  <a:pt x="2349344" y="24004"/>
                </a:lnTo>
                <a:lnTo>
                  <a:pt x="2298083" y="2770"/>
                </a:lnTo>
                <a:lnTo>
                  <a:pt x="2270081" y="0"/>
                </a:lnTo>
                <a:lnTo>
                  <a:pt x="0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30" y="4631683"/>
            <a:ext cx="5095240" cy="541519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4676870"/>
            <a:ext cx="5114925" cy="5374005"/>
          </a:xfrm>
          <a:custGeom>
            <a:avLst/>
            <a:gdLst/>
            <a:ahLst/>
            <a:cxnLst/>
            <a:rect l="l" t="t" r="r" b="b"/>
            <a:pathLst>
              <a:path w="5114925" h="5374005">
                <a:moveTo>
                  <a:pt x="0" y="86258"/>
                </a:moveTo>
                <a:lnTo>
                  <a:pt x="0" y="5230989"/>
                </a:lnTo>
                <a:lnTo>
                  <a:pt x="7279" y="5276121"/>
                </a:lnTo>
                <a:lnTo>
                  <a:pt x="27549" y="5315317"/>
                </a:lnTo>
                <a:lnTo>
                  <a:pt x="58458" y="5346227"/>
                </a:lnTo>
                <a:lnTo>
                  <a:pt x="97654" y="5366497"/>
                </a:lnTo>
                <a:lnTo>
                  <a:pt x="142786" y="5373776"/>
                </a:lnTo>
                <a:lnTo>
                  <a:pt x="4972137" y="5373776"/>
                </a:lnTo>
                <a:lnTo>
                  <a:pt x="5017269" y="5366497"/>
                </a:lnTo>
                <a:lnTo>
                  <a:pt x="5056465" y="5346227"/>
                </a:lnTo>
                <a:lnTo>
                  <a:pt x="5087375" y="5315317"/>
                </a:lnTo>
                <a:lnTo>
                  <a:pt x="5107645" y="5276121"/>
                </a:lnTo>
                <a:lnTo>
                  <a:pt x="5114924" y="5230989"/>
                </a:lnTo>
                <a:lnTo>
                  <a:pt x="5114924" y="81854"/>
                </a:lnTo>
                <a:lnTo>
                  <a:pt x="5107645" y="36722"/>
                </a:lnTo>
                <a:lnTo>
                  <a:pt x="5088654" y="0"/>
                </a:lnTo>
              </a:path>
            </a:pathLst>
          </a:custGeom>
          <a:ln w="761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4730" y="6062666"/>
            <a:ext cx="2536189" cy="398424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5240480" y="6054213"/>
            <a:ext cx="2524760" cy="4000500"/>
          </a:xfrm>
          <a:custGeom>
            <a:avLst/>
            <a:gdLst/>
            <a:ahLst/>
            <a:cxnLst/>
            <a:rect l="l" t="t" r="r" b="b"/>
            <a:pathLst>
              <a:path w="2524759" h="4000500">
                <a:moveTo>
                  <a:pt x="0" y="3944885"/>
                </a:moveTo>
                <a:lnTo>
                  <a:pt x="28090" y="3972978"/>
                </a:lnTo>
                <a:lnTo>
                  <a:pt x="67245" y="3993227"/>
                </a:lnTo>
                <a:lnTo>
                  <a:pt x="112330" y="4000499"/>
                </a:lnTo>
                <a:lnTo>
                  <a:pt x="2381826" y="4000499"/>
                </a:lnTo>
                <a:lnTo>
                  <a:pt x="2426910" y="3993227"/>
                </a:lnTo>
                <a:lnTo>
                  <a:pt x="2466066" y="3972978"/>
                </a:lnTo>
                <a:lnTo>
                  <a:pt x="2496942" y="3942100"/>
                </a:lnTo>
                <a:lnTo>
                  <a:pt x="2517191" y="3902944"/>
                </a:lnTo>
                <a:lnTo>
                  <a:pt x="2524462" y="3857859"/>
                </a:lnTo>
                <a:lnTo>
                  <a:pt x="2524462" y="142639"/>
                </a:lnTo>
                <a:lnTo>
                  <a:pt x="2513605" y="88053"/>
                </a:lnTo>
                <a:lnTo>
                  <a:pt x="2482685" y="41777"/>
                </a:lnTo>
                <a:lnTo>
                  <a:pt x="2436411" y="10857"/>
                </a:lnTo>
                <a:lnTo>
                  <a:pt x="2381827" y="0"/>
                </a:lnTo>
                <a:lnTo>
                  <a:pt x="112330" y="0"/>
                </a:lnTo>
                <a:lnTo>
                  <a:pt x="67246" y="7271"/>
                </a:lnTo>
                <a:lnTo>
                  <a:pt x="28695" y="27208"/>
                </a:lnTo>
              </a:path>
            </a:pathLst>
          </a:custGeom>
          <a:ln w="76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40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6020" y="235656"/>
            <a:ext cx="7300358" cy="2473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40FF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7370" y="1912599"/>
            <a:ext cx="7257659" cy="70173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40FF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vadahomelessalliance.org/livedx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40294"/>
              <a:ext cx="7772400" cy="7975600"/>
            </a:xfrm>
            <a:custGeom>
              <a:avLst/>
              <a:gdLst/>
              <a:ahLst/>
              <a:cxnLst/>
              <a:rect l="l" t="t" r="r" b="b"/>
              <a:pathLst>
                <a:path w="7772400" h="7975600">
                  <a:moveTo>
                    <a:pt x="5704040" y="4412310"/>
                  </a:moveTo>
                  <a:lnTo>
                    <a:pt x="5702490" y="4361510"/>
                  </a:lnTo>
                  <a:lnTo>
                    <a:pt x="5699176" y="4310710"/>
                  </a:lnTo>
                  <a:lnTo>
                    <a:pt x="5694096" y="4259910"/>
                  </a:lnTo>
                  <a:lnTo>
                    <a:pt x="5687250" y="4221810"/>
                  </a:lnTo>
                  <a:lnTo>
                    <a:pt x="5678627" y="4171010"/>
                  </a:lnTo>
                  <a:lnTo>
                    <a:pt x="5668238" y="4120210"/>
                  </a:lnTo>
                  <a:lnTo>
                    <a:pt x="5656072" y="4069410"/>
                  </a:lnTo>
                  <a:lnTo>
                    <a:pt x="5642140" y="4031310"/>
                  </a:lnTo>
                  <a:lnTo>
                    <a:pt x="5626430" y="3980510"/>
                  </a:lnTo>
                  <a:lnTo>
                    <a:pt x="5608942" y="3942410"/>
                  </a:lnTo>
                  <a:lnTo>
                    <a:pt x="5588838" y="3891610"/>
                  </a:lnTo>
                  <a:lnTo>
                    <a:pt x="5582196" y="3876319"/>
                  </a:lnTo>
                  <a:lnTo>
                    <a:pt x="5582196" y="4412310"/>
                  </a:lnTo>
                  <a:lnTo>
                    <a:pt x="5581980" y="4463110"/>
                  </a:lnTo>
                  <a:lnTo>
                    <a:pt x="5579821" y="4513910"/>
                  </a:lnTo>
                  <a:lnTo>
                    <a:pt x="5575706" y="4564710"/>
                  </a:lnTo>
                  <a:lnTo>
                    <a:pt x="5569648" y="4615510"/>
                  </a:lnTo>
                  <a:lnTo>
                    <a:pt x="5561660" y="4666310"/>
                  </a:lnTo>
                  <a:lnTo>
                    <a:pt x="5551716" y="4717110"/>
                  </a:lnTo>
                  <a:lnTo>
                    <a:pt x="5539841" y="4767910"/>
                  </a:lnTo>
                  <a:lnTo>
                    <a:pt x="5526024" y="4818710"/>
                  </a:lnTo>
                  <a:lnTo>
                    <a:pt x="5510276" y="4856810"/>
                  </a:lnTo>
                  <a:lnTo>
                    <a:pt x="5492597" y="4907610"/>
                  </a:lnTo>
                  <a:lnTo>
                    <a:pt x="5472976" y="4958410"/>
                  </a:lnTo>
                  <a:lnTo>
                    <a:pt x="5452821" y="5009210"/>
                  </a:lnTo>
                  <a:lnTo>
                    <a:pt x="5431307" y="5047310"/>
                  </a:lnTo>
                  <a:lnTo>
                    <a:pt x="5408485" y="5098110"/>
                  </a:lnTo>
                  <a:lnTo>
                    <a:pt x="5384419" y="5136210"/>
                  </a:lnTo>
                  <a:lnTo>
                    <a:pt x="5359171" y="5187010"/>
                  </a:lnTo>
                  <a:lnTo>
                    <a:pt x="5332793" y="5225110"/>
                  </a:lnTo>
                  <a:lnTo>
                    <a:pt x="5305336" y="5263210"/>
                  </a:lnTo>
                  <a:lnTo>
                    <a:pt x="5276875" y="5301310"/>
                  </a:lnTo>
                  <a:lnTo>
                    <a:pt x="5247475" y="5339410"/>
                  </a:lnTo>
                  <a:lnTo>
                    <a:pt x="5217172" y="5377510"/>
                  </a:lnTo>
                  <a:lnTo>
                    <a:pt x="5186045" y="5415610"/>
                  </a:lnTo>
                  <a:lnTo>
                    <a:pt x="5154142" y="5453710"/>
                  </a:lnTo>
                  <a:lnTo>
                    <a:pt x="5121529" y="5491810"/>
                  </a:lnTo>
                  <a:lnTo>
                    <a:pt x="5088255" y="5529910"/>
                  </a:lnTo>
                  <a:lnTo>
                    <a:pt x="5054384" y="5568010"/>
                  </a:lnTo>
                  <a:lnTo>
                    <a:pt x="5019980" y="5606110"/>
                  </a:lnTo>
                  <a:lnTo>
                    <a:pt x="4985105" y="5644210"/>
                  </a:lnTo>
                  <a:lnTo>
                    <a:pt x="4949799" y="5669610"/>
                  </a:lnTo>
                  <a:lnTo>
                    <a:pt x="4878184" y="5745810"/>
                  </a:lnTo>
                  <a:lnTo>
                    <a:pt x="4841989" y="5771210"/>
                  </a:lnTo>
                  <a:lnTo>
                    <a:pt x="4769104" y="5847410"/>
                  </a:lnTo>
                  <a:lnTo>
                    <a:pt x="4732528" y="5872810"/>
                  </a:lnTo>
                  <a:lnTo>
                    <a:pt x="4691634" y="5910910"/>
                  </a:lnTo>
                  <a:lnTo>
                    <a:pt x="4608677" y="5987110"/>
                  </a:lnTo>
                  <a:lnTo>
                    <a:pt x="4567136" y="6012510"/>
                  </a:lnTo>
                  <a:lnTo>
                    <a:pt x="4486516" y="6088710"/>
                  </a:lnTo>
                  <a:lnTo>
                    <a:pt x="4447083" y="6114110"/>
                  </a:lnTo>
                  <a:lnTo>
                    <a:pt x="4368228" y="6190310"/>
                  </a:lnTo>
                  <a:lnTo>
                    <a:pt x="4328909" y="6215710"/>
                  </a:lnTo>
                  <a:lnTo>
                    <a:pt x="4250829" y="6291910"/>
                  </a:lnTo>
                  <a:lnTo>
                    <a:pt x="4212196" y="6317310"/>
                  </a:lnTo>
                  <a:lnTo>
                    <a:pt x="4173893" y="6355410"/>
                  </a:lnTo>
                  <a:lnTo>
                    <a:pt x="4136009" y="6393510"/>
                  </a:lnTo>
                  <a:lnTo>
                    <a:pt x="4098582" y="6431610"/>
                  </a:lnTo>
                  <a:lnTo>
                    <a:pt x="4061688" y="6469710"/>
                  </a:lnTo>
                  <a:lnTo>
                    <a:pt x="4025392" y="6507810"/>
                  </a:lnTo>
                  <a:lnTo>
                    <a:pt x="3989730" y="6545910"/>
                  </a:lnTo>
                  <a:lnTo>
                    <a:pt x="3954792" y="6584010"/>
                  </a:lnTo>
                  <a:lnTo>
                    <a:pt x="3920629" y="6622110"/>
                  </a:lnTo>
                  <a:lnTo>
                    <a:pt x="3887292" y="6660210"/>
                  </a:lnTo>
                  <a:lnTo>
                    <a:pt x="3853967" y="6622110"/>
                  </a:lnTo>
                  <a:lnTo>
                    <a:pt x="3819817" y="6584010"/>
                  </a:lnTo>
                  <a:lnTo>
                    <a:pt x="3784879" y="6545910"/>
                  </a:lnTo>
                  <a:lnTo>
                    <a:pt x="3749230" y="6507810"/>
                  </a:lnTo>
                  <a:lnTo>
                    <a:pt x="3712921" y="6469710"/>
                  </a:lnTo>
                  <a:lnTo>
                    <a:pt x="3676027" y="6431610"/>
                  </a:lnTo>
                  <a:lnTo>
                    <a:pt x="3638613" y="6393510"/>
                  </a:lnTo>
                  <a:lnTo>
                    <a:pt x="3600716" y="6355410"/>
                  </a:lnTo>
                  <a:lnTo>
                    <a:pt x="3562426" y="6317310"/>
                  </a:lnTo>
                  <a:lnTo>
                    <a:pt x="3523780" y="6291910"/>
                  </a:lnTo>
                  <a:lnTo>
                    <a:pt x="3445713" y="6215710"/>
                  </a:lnTo>
                  <a:lnTo>
                    <a:pt x="3406394" y="6190310"/>
                  </a:lnTo>
                  <a:lnTo>
                    <a:pt x="3327539" y="6114110"/>
                  </a:lnTo>
                  <a:lnTo>
                    <a:pt x="3288119" y="6088710"/>
                  </a:lnTo>
                  <a:lnTo>
                    <a:pt x="3207524" y="6012510"/>
                  </a:lnTo>
                  <a:lnTo>
                    <a:pt x="3165970" y="5987110"/>
                  </a:lnTo>
                  <a:lnTo>
                    <a:pt x="3083014" y="5910910"/>
                  </a:lnTo>
                  <a:lnTo>
                    <a:pt x="3042120" y="5872810"/>
                  </a:lnTo>
                  <a:lnTo>
                    <a:pt x="3005544" y="5847410"/>
                  </a:lnTo>
                  <a:lnTo>
                    <a:pt x="2932658" y="5771210"/>
                  </a:lnTo>
                  <a:lnTo>
                    <a:pt x="2896463" y="5745810"/>
                  </a:lnTo>
                  <a:lnTo>
                    <a:pt x="2824835" y="5669610"/>
                  </a:lnTo>
                  <a:lnTo>
                    <a:pt x="2789542" y="5644210"/>
                  </a:lnTo>
                  <a:lnTo>
                    <a:pt x="2754655" y="5606110"/>
                  </a:lnTo>
                  <a:lnTo>
                    <a:pt x="2720251" y="5568010"/>
                  </a:lnTo>
                  <a:lnTo>
                    <a:pt x="2686380" y="5529910"/>
                  </a:lnTo>
                  <a:lnTo>
                    <a:pt x="2653093" y="5491810"/>
                  </a:lnTo>
                  <a:lnTo>
                    <a:pt x="2620480" y="5453710"/>
                  </a:lnTo>
                  <a:lnTo>
                    <a:pt x="2588564" y="5415610"/>
                  </a:lnTo>
                  <a:lnTo>
                    <a:pt x="2557437" y="5377510"/>
                  </a:lnTo>
                  <a:lnTo>
                    <a:pt x="2527135" y="5339410"/>
                  </a:lnTo>
                  <a:lnTo>
                    <a:pt x="2497721" y="5301310"/>
                  </a:lnTo>
                  <a:lnTo>
                    <a:pt x="2469261" y="5263210"/>
                  </a:lnTo>
                  <a:lnTo>
                    <a:pt x="2441803" y="5225110"/>
                  </a:lnTo>
                  <a:lnTo>
                    <a:pt x="2415425" y="5187010"/>
                  </a:lnTo>
                  <a:lnTo>
                    <a:pt x="2390165" y="5136210"/>
                  </a:lnTo>
                  <a:lnTo>
                    <a:pt x="2366099" y="5098110"/>
                  </a:lnTo>
                  <a:lnTo>
                    <a:pt x="2343277" y="5047310"/>
                  </a:lnTo>
                  <a:lnTo>
                    <a:pt x="2321763" y="5009210"/>
                  </a:lnTo>
                  <a:lnTo>
                    <a:pt x="2301608" y="4958410"/>
                  </a:lnTo>
                  <a:lnTo>
                    <a:pt x="2281999" y="4907610"/>
                  </a:lnTo>
                  <a:lnTo>
                    <a:pt x="2264321" y="4856810"/>
                  </a:lnTo>
                  <a:lnTo>
                    <a:pt x="2248585" y="4818710"/>
                  </a:lnTo>
                  <a:lnTo>
                    <a:pt x="2234781" y="4767910"/>
                  </a:lnTo>
                  <a:lnTo>
                    <a:pt x="2222906" y="4717110"/>
                  </a:lnTo>
                  <a:lnTo>
                    <a:pt x="2212975" y="4666310"/>
                  </a:lnTo>
                  <a:lnTo>
                    <a:pt x="2204986" y="4615510"/>
                  </a:lnTo>
                  <a:lnTo>
                    <a:pt x="2198928" y="4564710"/>
                  </a:lnTo>
                  <a:lnTo>
                    <a:pt x="2194826" y="4513910"/>
                  </a:lnTo>
                  <a:lnTo>
                    <a:pt x="2192655" y="4463110"/>
                  </a:lnTo>
                  <a:lnTo>
                    <a:pt x="2192439" y="4412310"/>
                  </a:lnTo>
                  <a:lnTo>
                    <a:pt x="2194179" y="4361510"/>
                  </a:lnTo>
                  <a:lnTo>
                    <a:pt x="2197862" y="4310710"/>
                  </a:lnTo>
                  <a:lnTo>
                    <a:pt x="2203488" y="4259910"/>
                  </a:lnTo>
                  <a:lnTo>
                    <a:pt x="2211070" y="4209110"/>
                  </a:lnTo>
                  <a:lnTo>
                    <a:pt x="2220620" y="4171010"/>
                  </a:lnTo>
                  <a:lnTo>
                    <a:pt x="2232114" y="4120210"/>
                  </a:lnTo>
                  <a:lnTo>
                    <a:pt x="2245563" y="4069410"/>
                  </a:lnTo>
                  <a:lnTo>
                    <a:pt x="2260981" y="4031310"/>
                  </a:lnTo>
                  <a:lnTo>
                    <a:pt x="2278354" y="3980510"/>
                  </a:lnTo>
                  <a:lnTo>
                    <a:pt x="2299119" y="3942410"/>
                  </a:lnTo>
                  <a:lnTo>
                    <a:pt x="2322118" y="3891610"/>
                  </a:lnTo>
                  <a:lnTo>
                    <a:pt x="2347290" y="3840810"/>
                  </a:lnTo>
                  <a:lnTo>
                    <a:pt x="2374506" y="3802710"/>
                  </a:lnTo>
                  <a:lnTo>
                    <a:pt x="2403678" y="3764610"/>
                  </a:lnTo>
                  <a:lnTo>
                    <a:pt x="2434717" y="3726510"/>
                  </a:lnTo>
                  <a:lnTo>
                    <a:pt x="2467508" y="3688410"/>
                  </a:lnTo>
                  <a:lnTo>
                    <a:pt x="2501976" y="3650310"/>
                  </a:lnTo>
                  <a:lnTo>
                    <a:pt x="2538006" y="3612210"/>
                  </a:lnTo>
                  <a:lnTo>
                    <a:pt x="2575509" y="3586810"/>
                  </a:lnTo>
                  <a:lnTo>
                    <a:pt x="2614384" y="3548710"/>
                  </a:lnTo>
                  <a:lnTo>
                    <a:pt x="2654541" y="3523310"/>
                  </a:lnTo>
                  <a:lnTo>
                    <a:pt x="2695867" y="3497910"/>
                  </a:lnTo>
                  <a:lnTo>
                    <a:pt x="2738272" y="3472510"/>
                  </a:lnTo>
                  <a:lnTo>
                    <a:pt x="2781668" y="3447110"/>
                  </a:lnTo>
                  <a:lnTo>
                    <a:pt x="2871000" y="3421710"/>
                  </a:lnTo>
                  <a:lnTo>
                    <a:pt x="2916758" y="3396310"/>
                  </a:lnTo>
                  <a:lnTo>
                    <a:pt x="2963100" y="3396310"/>
                  </a:lnTo>
                  <a:lnTo>
                    <a:pt x="3009950" y="3383610"/>
                  </a:lnTo>
                  <a:lnTo>
                    <a:pt x="3040748" y="3383610"/>
                  </a:lnTo>
                  <a:lnTo>
                    <a:pt x="3071584" y="3370910"/>
                  </a:lnTo>
                  <a:lnTo>
                    <a:pt x="3181680" y="3370910"/>
                  </a:lnTo>
                  <a:lnTo>
                    <a:pt x="3229775" y="3383610"/>
                  </a:lnTo>
                  <a:lnTo>
                    <a:pt x="3277400" y="3383610"/>
                  </a:lnTo>
                  <a:lnTo>
                    <a:pt x="3415906" y="3421710"/>
                  </a:lnTo>
                  <a:lnTo>
                    <a:pt x="3460127" y="3434410"/>
                  </a:lnTo>
                  <a:lnTo>
                    <a:pt x="3503130" y="3459810"/>
                  </a:lnTo>
                  <a:lnTo>
                    <a:pt x="3544773" y="3485210"/>
                  </a:lnTo>
                  <a:lnTo>
                    <a:pt x="3584879" y="3510610"/>
                  </a:lnTo>
                  <a:lnTo>
                    <a:pt x="3623322" y="3536010"/>
                  </a:lnTo>
                  <a:lnTo>
                    <a:pt x="3659949" y="3561410"/>
                  </a:lnTo>
                  <a:lnTo>
                    <a:pt x="3694595" y="3599510"/>
                  </a:lnTo>
                  <a:lnTo>
                    <a:pt x="3727132" y="3624910"/>
                  </a:lnTo>
                  <a:lnTo>
                    <a:pt x="3757409" y="3663010"/>
                  </a:lnTo>
                  <a:lnTo>
                    <a:pt x="3785260" y="3701110"/>
                  </a:lnTo>
                  <a:lnTo>
                    <a:pt x="3810546" y="3739210"/>
                  </a:lnTo>
                  <a:lnTo>
                    <a:pt x="3833114" y="3777310"/>
                  </a:lnTo>
                  <a:lnTo>
                    <a:pt x="3887292" y="3866210"/>
                  </a:lnTo>
                  <a:lnTo>
                    <a:pt x="3964698" y="3739210"/>
                  </a:lnTo>
                  <a:lnTo>
                    <a:pt x="3990771" y="3701110"/>
                  </a:lnTo>
                  <a:lnTo>
                    <a:pt x="4019550" y="3663010"/>
                  </a:lnTo>
                  <a:lnTo>
                    <a:pt x="4040428" y="3637610"/>
                  </a:lnTo>
                  <a:lnTo>
                    <a:pt x="4050868" y="3624910"/>
                  </a:lnTo>
                  <a:lnTo>
                    <a:pt x="4084548" y="3586810"/>
                  </a:lnTo>
                  <a:lnTo>
                    <a:pt x="4120438" y="3561410"/>
                  </a:lnTo>
                  <a:lnTo>
                    <a:pt x="4158386" y="3523310"/>
                  </a:lnTo>
                  <a:lnTo>
                    <a:pt x="4198226" y="3497910"/>
                  </a:lnTo>
                  <a:lnTo>
                    <a:pt x="4239780" y="3472510"/>
                  </a:lnTo>
                  <a:lnTo>
                    <a:pt x="4282910" y="3459810"/>
                  </a:lnTo>
                  <a:lnTo>
                    <a:pt x="4327436" y="3434410"/>
                  </a:lnTo>
                  <a:lnTo>
                    <a:pt x="4373207" y="3421710"/>
                  </a:lnTo>
                  <a:lnTo>
                    <a:pt x="4420057" y="3396310"/>
                  </a:lnTo>
                  <a:lnTo>
                    <a:pt x="4467822" y="3396310"/>
                  </a:lnTo>
                  <a:lnTo>
                    <a:pt x="4565472" y="3370910"/>
                  </a:lnTo>
                  <a:lnTo>
                    <a:pt x="4714811" y="3370910"/>
                  </a:lnTo>
                  <a:lnTo>
                    <a:pt x="4764697" y="3383610"/>
                  </a:lnTo>
                  <a:lnTo>
                    <a:pt x="4811547" y="3396310"/>
                  </a:lnTo>
                  <a:lnTo>
                    <a:pt x="4857889" y="3396310"/>
                  </a:lnTo>
                  <a:lnTo>
                    <a:pt x="4903635" y="3421710"/>
                  </a:lnTo>
                  <a:lnTo>
                    <a:pt x="4992979" y="3447110"/>
                  </a:lnTo>
                  <a:lnTo>
                    <a:pt x="5036363" y="3472510"/>
                  </a:lnTo>
                  <a:lnTo>
                    <a:pt x="5078768" y="3497910"/>
                  </a:lnTo>
                  <a:lnTo>
                    <a:pt x="5120094" y="3523310"/>
                  </a:lnTo>
                  <a:lnTo>
                    <a:pt x="5160238" y="3548710"/>
                  </a:lnTo>
                  <a:lnTo>
                    <a:pt x="5199113" y="3586810"/>
                  </a:lnTo>
                  <a:lnTo>
                    <a:pt x="5236616" y="3612210"/>
                  </a:lnTo>
                  <a:lnTo>
                    <a:pt x="5272646" y="3650310"/>
                  </a:lnTo>
                  <a:lnTo>
                    <a:pt x="5307114" y="3688410"/>
                  </a:lnTo>
                  <a:lnTo>
                    <a:pt x="5339905" y="3726510"/>
                  </a:lnTo>
                  <a:lnTo>
                    <a:pt x="5370944" y="3764610"/>
                  </a:lnTo>
                  <a:lnTo>
                    <a:pt x="5400116" y="3802710"/>
                  </a:lnTo>
                  <a:lnTo>
                    <a:pt x="5427345" y="3840810"/>
                  </a:lnTo>
                  <a:lnTo>
                    <a:pt x="5452516" y="3891610"/>
                  </a:lnTo>
                  <a:lnTo>
                    <a:pt x="5475529" y="3942410"/>
                  </a:lnTo>
                  <a:lnTo>
                    <a:pt x="5496293" y="3980510"/>
                  </a:lnTo>
                  <a:lnTo>
                    <a:pt x="5513667" y="4031310"/>
                  </a:lnTo>
                  <a:lnTo>
                    <a:pt x="5529084" y="4069410"/>
                  </a:lnTo>
                  <a:lnTo>
                    <a:pt x="5542534" y="4120210"/>
                  </a:lnTo>
                  <a:lnTo>
                    <a:pt x="5554027" y="4171010"/>
                  </a:lnTo>
                  <a:lnTo>
                    <a:pt x="5563578" y="4209110"/>
                  </a:lnTo>
                  <a:lnTo>
                    <a:pt x="5571160" y="4259910"/>
                  </a:lnTo>
                  <a:lnTo>
                    <a:pt x="5576786" y="4310710"/>
                  </a:lnTo>
                  <a:lnTo>
                    <a:pt x="5580469" y="4361510"/>
                  </a:lnTo>
                  <a:lnTo>
                    <a:pt x="5582196" y="4412310"/>
                  </a:lnTo>
                  <a:lnTo>
                    <a:pt x="5582196" y="3876319"/>
                  </a:lnTo>
                  <a:lnTo>
                    <a:pt x="5566778" y="3840810"/>
                  </a:lnTo>
                  <a:lnTo>
                    <a:pt x="5542864" y="3802710"/>
                  </a:lnTo>
                  <a:lnTo>
                    <a:pt x="5517146" y="3764610"/>
                  </a:lnTo>
                  <a:lnTo>
                    <a:pt x="5489714" y="3713810"/>
                  </a:lnTo>
                  <a:lnTo>
                    <a:pt x="5460631" y="3675710"/>
                  </a:lnTo>
                  <a:lnTo>
                    <a:pt x="5429974" y="3637610"/>
                  </a:lnTo>
                  <a:lnTo>
                    <a:pt x="5397805" y="3599510"/>
                  </a:lnTo>
                  <a:lnTo>
                    <a:pt x="5364200" y="3574110"/>
                  </a:lnTo>
                  <a:lnTo>
                    <a:pt x="5329237" y="3536010"/>
                  </a:lnTo>
                  <a:lnTo>
                    <a:pt x="5292979" y="3497910"/>
                  </a:lnTo>
                  <a:lnTo>
                    <a:pt x="5255514" y="3472510"/>
                  </a:lnTo>
                  <a:lnTo>
                    <a:pt x="5216893" y="3447110"/>
                  </a:lnTo>
                  <a:lnTo>
                    <a:pt x="5177206" y="3421710"/>
                  </a:lnTo>
                  <a:lnTo>
                    <a:pt x="5136527" y="3396310"/>
                  </a:lnTo>
                  <a:lnTo>
                    <a:pt x="5094910" y="3370910"/>
                  </a:lnTo>
                  <a:lnTo>
                    <a:pt x="5052441" y="3345510"/>
                  </a:lnTo>
                  <a:lnTo>
                    <a:pt x="5009185" y="3320110"/>
                  </a:lnTo>
                  <a:lnTo>
                    <a:pt x="4783721" y="3256610"/>
                  </a:lnTo>
                  <a:lnTo>
                    <a:pt x="4536605" y="3256610"/>
                  </a:lnTo>
                  <a:lnTo>
                    <a:pt x="4487926" y="3269310"/>
                  </a:lnTo>
                  <a:lnTo>
                    <a:pt x="4439755" y="3269310"/>
                  </a:lnTo>
                  <a:lnTo>
                    <a:pt x="4345483" y="3294710"/>
                  </a:lnTo>
                  <a:lnTo>
                    <a:pt x="4299610" y="3320110"/>
                  </a:lnTo>
                  <a:lnTo>
                    <a:pt x="4254728" y="3332810"/>
                  </a:lnTo>
                  <a:lnTo>
                    <a:pt x="4210977" y="3358210"/>
                  </a:lnTo>
                  <a:lnTo>
                    <a:pt x="4168457" y="3383610"/>
                  </a:lnTo>
                  <a:lnTo>
                    <a:pt x="4127309" y="3396310"/>
                  </a:lnTo>
                  <a:lnTo>
                    <a:pt x="4087622" y="3434410"/>
                  </a:lnTo>
                  <a:lnTo>
                    <a:pt x="4049547" y="3459810"/>
                  </a:lnTo>
                  <a:lnTo>
                    <a:pt x="4013187" y="3485210"/>
                  </a:lnTo>
                  <a:lnTo>
                    <a:pt x="3978656" y="3523310"/>
                  </a:lnTo>
                  <a:lnTo>
                    <a:pt x="3946093" y="3561410"/>
                  </a:lnTo>
                  <a:lnTo>
                    <a:pt x="3915600" y="3599510"/>
                  </a:lnTo>
                  <a:lnTo>
                    <a:pt x="3887292" y="3637610"/>
                  </a:lnTo>
                  <a:lnTo>
                    <a:pt x="3858996" y="3599510"/>
                  </a:lnTo>
                  <a:lnTo>
                    <a:pt x="3828504" y="3561410"/>
                  </a:lnTo>
                  <a:lnTo>
                    <a:pt x="3795928" y="3523310"/>
                  </a:lnTo>
                  <a:lnTo>
                    <a:pt x="3761409" y="3485210"/>
                  </a:lnTo>
                  <a:lnTo>
                    <a:pt x="3725049" y="3459810"/>
                  </a:lnTo>
                  <a:lnTo>
                    <a:pt x="3686975" y="3434410"/>
                  </a:lnTo>
                  <a:lnTo>
                    <a:pt x="3647300" y="3396310"/>
                  </a:lnTo>
                  <a:lnTo>
                    <a:pt x="3606139" y="3383610"/>
                  </a:lnTo>
                  <a:lnTo>
                    <a:pt x="3584892" y="3370910"/>
                  </a:lnTo>
                  <a:lnTo>
                    <a:pt x="3563632" y="3358210"/>
                  </a:lnTo>
                  <a:lnTo>
                    <a:pt x="3519881" y="3332810"/>
                  </a:lnTo>
                  <a:lnTo>
                    <a:pt x="3475012" y="3320110"/>
                  </a:lnTo>
                  <a:lnTo>
                    <a:pt x="3429127" y="3294710"/>
                  </a:lnTo>
                  <a:lnTo>
                    <a:pt x="3334855" y="3269310"/>
                  </a:lnTo>
                  <a:lnTo>
                    <a:pt x="3286696" y="3269310"/>
                  </a:lnTo>
                  <a:lnTo>
                    <a:pt x="3238004" y="3256610"/>
                  </a:lnTo>
                  <a:lnTo>
                    <a:pt x="2990875" y="3256610"/>
                  </a:lnTo>
                  <a:lnTo>
                    <a:pt x="2765399" y="3320110"/>
                  </a:lnTo>
                  <a:lnTo>
                    <a:pt x="2722143" y="3345510"/>
                  </a:lnTo>
                  <a:lnTo>
                    <a:pt x="2679674" y="3370910"/>
                  </a:lnTo>
                  <a:lnTo>
                    <a:pt x="2638069" y="3396310"/>
                  </a:lnTo>
                  <a:lnTo>
                    <a:pt x="2597378" y="3421710"/>
                  </a:lnTo>
                  <a:lnTo>
                    <a:pt x="2557691" y="3447110"/>
                  </a:lnTo>
                  <a:lnTo>
                    <a:pt x="2519083" y="3472510"/>
                  </a:lnTo>
                  <a:lnTo>
                    <a:pt x="2481605" y="3497910"/>
                  </a:lnTo>
                  <a:lnTo>
                    <a:pt x="2445359" y="3536010"/>
                  </a:lnTo>
                  <a:lnTo>
                    <a:pt x="2410396" y="3574110"/>
                  </a:lnTo>
                  <a:lnTo>
                    <a:pt x="2376792" y="3599510"/>
                  </a:lnTo>
                  <a:lnTo>
                    <a:pt x="2344623" y="3637610"/>
                  </a:lnTo>
                  <a:lnTo>
                    <a:pt x="2313952" y="3675710"/>
                  </a:lnTo>
                  <a:lnTo>
                    <a:pt x="2284869" y="3713810"/>
                  </a:lnTo>
                  <a:lnTo>
                    <a:pt x="2257437" y="3764610"/>
                  </a:lnTo>
                  <a:lnTo>
                    <a:pt x="2231720" y="3802710"/>
                  </a:lnTo>
                  <a:lnTo>
                    <a:pt x="2207806" y="3840810"/>
                  </a:lnTo>
                  <a:lnTo>
                    <a:pt x="2185759" y="3891610"/>
                  </a:lnTo>
                  <a:lnTo>
                    <a:pt x="2165642" y="3942410"/>
                  </a:lnTo>
                  <a:lnTo>
                    <a:pt x="2148154" y="3980510"/>
                  </a:lnTo>
                  <a:lnTo>
                    <a:pt x="2132457" y="4031310"/>
                  </a:lnTo>
                  <a:lnTo>
                    <a:pt x="2118512" y="4069410"/>
                  </a:lnTo>
                  <a:lnTo>
                    <a:pt x="2106358" y="4120210"/>
                  </a:lnTo>
                  <a:lnTo>
                    <a:pt x="2095969" y="4171010"/>
                  </a:lnTo>
                  <a:lnTo>
                    <a:pt x="2087346" y="4221810"/>
                  </a:lnTo>
                  <a:lnTo>
                    <a:pt x="2080501" y="4259910"/>
                  </a:lnTo>
                  <a:lnTo>
                    <a:pt x="2075421" y="4310710"/>
                  </a:lnTo>
                  <a:lnTo>
                    <a:pt x="2072106" y="4361510"/>
                  </a:lnTo>
                  <a:lnTo>
                    <a:pt x="2070557" y="4412310"/>
                  </a:lnTo>
                  <a:lnTo>
                    <a:pt x="2070785" y="4463110"/>
                  </a:lnTo>
                  <a:lnTo>
                    <a:pt x="2072754" y="4513910"/>
                  </a:lnTo>
                  <a:lnTo>
                    <a:pt x="2076500" y="4564710"/>
                  </a:lnTo>
                  <a:lnTo>
                    <a:pt x="2081999" y="4615510"/>
                  </a:lnTo>
                  <a:lnTo>
                    <a:pt x="2089264" y="4666310"/>
                  </a:lnTo>
                  <a:lnTo>
                    <a:pt x="2098294" y="4717110"/>
                  </a:lnTo>
                  <a:lnTo>
                    <a:pt x="2109063" y="4767910"/>
                  </a:lnTo>
                  <a:lnTo>
                    <a:pt x="2121598" y="4806010"/>
                  </a:lnTo>
                  <a:lnTo>
                    <a:pt x="2135886" y="4856810"/>
                  </a:lnTo>
                  <a:lnTo>
                    <a:pt x="2151926" y="4907610"/>
                  </a:lnTo>
                  <a:lnTo>
                    <a:pt x="2169718" y="4958410"/>
                  </a:lnTo>
                  <a:lnTo>
                    <a:pt x="2189264" y="5009210"/>
                  </a:lnTo>
                  <a:lnTo>
                    <a:pt x="2209863" y="5060010"/>
                  </a:lnTo>
                  <a:lnTo>
                    <a:pt x="2231847" y="5098110"/>
                  </a:lnTo>
                  <a:lnTo>
                    <a:pt x="2255164" y="5148910"/>
                  </a:lnTo>
                  <a:lnTo>
                    <a:pt x="2279726" y="5187010"/>
                  </a:lnTo>
                  <a:lnTo>
                    <a:pt x="2305469" y="5237810"/>
                  </a:lnTo>
                  <a:lnTo>
                    <a:pt x="2332329" y="5275910"/>
                  </a:lnTo>
                  <a:lnTo>
                    <a:pt x="2360231" y="5314010"/>
                  </a:lnTo>
                  <a:lnTo>
                    <a:pt x="2389111" y="5364810"/>
                  </a:lnTo>
                  <a:lnTo>
                    <a:pt x="2418892" y="5402910"/>
                  </a:lnTo>
                  <a:lnTo>
                    <a:pt x="2449499" y="5441010"/>
                  </a:lnTo>
                  <a:lnTo>
                    <a:pt x="2480894" y="5479110"/>
                  </a:lnTo>
                  <a:lnTo>
                    <a:pt x="2512961" y="5517210"/>
                  </a:lnTo>
                  <a:lnTo>
                    <a:pt x="2545677" y="5555310"/>
                  </a:lnTo>
                  <a:lnTo>
                    <a:pt x="2578938" y="5593410"/>
                  </a:lnTo>
                  <a:lnTo>
                    <a:pt x="2612694" y="5631510"/>
                  </a:lnTo>
                  <a:lnTo>
                    <a:pt x="2646857" y="5669610"/>
                  </a:lnTo>
                  <a:lnTo>
                    <a:pt x="2681376" y="5707710"/>
                  </a:lnTo>
                  <a:lnTo>
                    <a:pt x="2716174" y="5733110"/>
                  </a:lnTo>
                  <a:lnTo>
                    <a:pt x="2786342" y="5809310"/>
                  </a:lnTo>
                  <a:lnTo>
                    <a:pt x="2821559" y="5834710"/>
                  </a:lnTo>
                  <a:lnTo>
                    <a:pt x="2856776" y="5872810"/>
                  </a:lnTo>
                  <a:lnTo>
                    <a:pt x="2891929" y="5898210"/>
                  </a:lnTo>
                  <a:lnTo>
                    <a:pt x="2926943" y="5936310"/>
                  </a:lnTo>
                  <a:lnTo>
                    <a:pt x="2961754" y="5961710"/>
                  </a:lnTo>
                  <a:lnTo>
                    <a:pt x="3128543" y="6114110"/>
                  </a:lnTo>
                  <a:lnTo>
                    <a:pt x="3207677" y="6177610"/>
                  </a:lnTo>
                  <a:lnTo>
                    <a:pt x="3245396" y="6203010"/>
                  </a:lnTo>
                  <a:lnTo>
                    <a:pt x="3283127" y="6241110"/>
                  </a:lnTo>
                  <a:lnTo>
                    <a:pt x="3320821" y="6266510"/>
                  </a:lnTo>
                  <a:lnTo>
                    <a:pt x="3395827" y="6342710"/>
                  </a:lnTo>
                  <a:lnTo>
                    <a:pt x="3433026" y="6368110"/>
                  </a:lnTo>
                  <a:lnTo>
                    <a:pt x="3469932" y="6406210"/>
                  </a:lnTo>
                  <a:lnTo>
                    <a:pt x="3506508" y="6431610"/>
                  </a:lnTo>
                  <a:lnTo>
                    <a:pt x="3542690" y="6469710"/>
                  </a:lnTo>
                  <a:lnTo>
                    <a:pt x="3578402" y="6507810"/>
                  </a:lnTo>
                  <a:lnTo>
                    <a:pt x="3613594" y="6545910"/>
                  </a:lnTo>
                  <a:lnTo>
                    <a:pt x="3648202" y="6571310"/>
                  </a:lnTo>
                  <a:lnTo>
                    <a:pt x="3682174" y="6609410"/>
                  </a:lnTo>
                  <a:lnTo>
                    <a:pt x="3715461" y="6647510"/>
                  </a:lnTo>
                  <a:lnTo>
                    <a:pt x="3747973" y="6685610"/>
                  </a:lnTo>
                  <a:lnTo>
                    <a:pt x="3779672" y="6723710"/>
                  </a:lnTo>
                  <a:lnTo>
                    <a:pt x="3810482" y="6761810"/>
                  </a:lnTo>
                  <a:lnTo>
                    <a:pt x="3887292" y="6850710"/>
                  </a:lnTo>
                  <a:lnTo>
                    <a:pt x="3964165" y="6761810"/>
                  </a:lnTo>
                  <a:lnTo>
                    <a:pt x="3994975" y="6723710"/>
                  </a:lnTo>
                  <a:lnTo>
                    <a:pt x="4026674" y="6685610"/>
                  </a:lnTo>
                  <a:lnTo>
                    <a:pt x="4059199" y="6647510"/>
                  </a:lnTo>
                  <a:lnTo>
                    <a:pt x="4092473" y="6609410"/>
                  </a:lnTo>
                  <a:lnTo>
                    <a:pt x="4126446" y="6571310"/>
                  </a:lnTo>
                  <a:lnTo>
                    <a:pt x="4161053" y="6545910"/>
                  </a:lnTo>
                  <a:lnTo>
                    <a:pt x="4196245" y="6507810"/>
                  </a:lnTo>
                  <a:lnTo>
                    <a:pt x="4231957" y="6469710"/>
                  </a:lnTo>
                  <a:lnTo>
                    <a:pt x="4268140" y="6431610"/>
                  </a:lnTo>
                  <a:lnTo>
                    <a:pt x="4304716" y="6406210"/>
                  </a:lnTo>
                  <a:lnTo>
                    <a:pt x="4341634" y="6368110"/>
                  </a:lnTo>
                  <a:lnTo>
                    <a:pt x="4378833" y="6342710"/>
                  </a:lnTo>
                  <a:lnTo>
                    <a:pt x="4453839" y="6266510"/>
                  </a:lnTo>
                  <a:lnTo>
                    <a:pt x="4491520" y="6241110"/>
                  </a:lnTo>
                  <a:lnTo>
                    <a:pt x="4529252" y="6203010"/>
                  </a:lnTo>
                  <a:lnTo>
                    <a:pt x="4566971" y="6177610"/>
                  </a:lnTo>
                  <a:lnTo>
                    <a:pt x="4646104" y="6114110"/>
                  </a:lnTo>
                  <a:lnTo>
                    <a:pt x="4812893" y="5961710"/>
                  </a:lnTo>
                  <a:lnTo>
                    <a:pt x="4847704" y="5936310"/>
                  </a:lnTo>
                  <a:lnTo>
                    <a:pt x="4882718" y="5898210"/>
                  </a:lnTo>
                  <a:lnTo>
                    <a:pt x="4917872" y="5872810"/>
                  </a:lnTo>
                  <a:lnTo>
                    <a:pt x="4953089" y="5834710"/>
                  </a:lnTo>
                  <a:lnTo>
                    <a:pt x="4988318" y="5809310"/>
                  </a:lnTo>
                  <a:lnTo>
                    <a:pt x="5058473" y="5733110"/>
                  </a:lnTo>
                  <a:lnTo>
                    <a:pt x="5093271" y="5707710"/>
                  </a:lnTo>
                  <a:lnTo>
                    <a:pt x="5127790" y="5669610"/>
                  </a:lnTo>
                  <a:lnTo>
                    <a:pt x="5161953" y="5631510"/>
                  </a:lnTo>
                  <a:lnTo>
                    <a:pt x="5195709" y="5593410"/>
                  </a:lnTo>
                  <a:lnTo>
                    <a:pt x="5228971" y="5555310"/>
                  </a:lnTo>
                  <a:lnTo>
                    <a:pt x="5261673" y="5517210"/>
                  </a:lnTo>
                  <a:lnTo>
                    <a:pt x="5293753" y="5479110"/>
                  </a:lnTo>
                  <a:lnTo>
                    <a:pt x="5325135" y="5441010"/>
                  </a:lnTo>
                  <a:lnTo>
                    <a:pt x="5355742" y="5402910"/>
                  </a:lnTo>
                  <a:lnTo>
                    <a:pt x="5385524" y="5364810"/>
                  </a:lnTo>
                  <a:lnTo>
                    <a:pt x="5414391" y="5314010"/>
                  </a:lnTo>
                  <a:lnTo>
                    <a:pt x="5442293" y="5275910"/>
                  </a:lnTo>
                  <a:lnTo>
                    <a:pt x="5469153" y="5237810"/>
                  </a:lnTo>
                  <a:lnTo>
                    <a:pt x="5494883" y="5187010"/>
                  </a:lnTo>
                  <a:lnTo>
                    <a:pt x="5519445" y="5148910"/>
                  </a:lnTo>
                  <a:lnTo>
                    <a:pt x="5542750" y="5098110"/>
                  </a:lnTo>
                  <a:lnTo>
                    <a:pt x="5564733" y="5060010"/>
                  </a:lnTo>
                  <a:lnTo>
                    <a:pt x="5585320" y="5009210"/>
                  </a:lnTo>
                  <a:lnTo>
                    <a:pt x="5604865" y="4958410"/>
                  </a:lnTo>
                  <a:lnTo>
                    <a:pt x="5622671" y="4907610"/>
                  </a:lnTo>
                  <a:lnTo>
                    <a:pt x="5638724" y="4856810"/>
                  </a:lnTo>
                  <a:lnTo>
                    <a:pt x="5653011" y="4806010"/>
                  </a:lnTo>
                  <a:lnTo>
                    <a:pt x="5665546" y="4767910"/>
                  </a:lnTo>
                  <a:lnTo>
                    <a:pt x="5676328" y="4717110"/>
                  </a:lnTo>
                  <a:lnTo>
                    <a:pt x="5685345" y="4666310"/>
                  </a:lnTo>
                  <a:lnTo>
                    <a:pt x="5692610" y="4615510"/>
                  </a:lnTo>
                  <a:lnTo>
                    <a:pt x="5698109" y="4564710"/>
                  </a:lnTo>
                  <a:lnTo>
                    <a:pt x="5701855" y="4513910"/>
                  </a:lnTo>
                  <a:lnTo>
                    <a:pt x="5703836" y="4463110"/>
                  </a:lnTo>
                  <a:lnTo>
                    <a:pt x="5704040" y="4412310"/>
                  </a:lnTo>
                  <a:close/>
                </a:path>
                <a:path w="7772400" h="7975600">
                  <a:moveTo>
                    <a:pt x="6456680" y="558"/>
                  </a:moveTo>
                  <a:lnTo>
                    <a:pt x="6295275" y="0"/>
                  </a:lnTo>
                  <a:lnTo>
                    <a:pt x="6100800" y="558"/>
                  </a:lnTo>
                  <a:lnTo>
                    <a:pt x="5537568" y="9588"/>
                  </a:lnTo>
                  <a:lnTo>
                    <a:pt x="5538559" y="60934"/>
                  </a:lnTo>
                  <a:lnTo>
                    <a:pt x="5540197" y="126072"/>
                  </a:lnTo>
                  <a:lnTo>
                    <a:pt x="5543067" y="223824"/>
                  </a:lnTo>
                  <a:lnTo>
                    <a:pt x="5545125" y="288988"/>
                  </a:lnTo>
                  <a:lnTo>
                    <a:pt x="5548185" y="373710"/>
                  </a:lnTo>
                  <a:lnTo>
                    <a:pt x="5550205" y="425869"/>
                  </a:lnTo>
                  <a:lnTo>
                    <a:pt x="5552351" y="478002"/>
                  </a:lnTo>
                  <a:lnTo>
                    <a:pt x="5554650" y="530136"/>
                  </a:lnTo>
                  <a:lnTo>
                    <a:pt x="5557075" y="582256"/>
                  </a:lnTo>
                  <a:lnTo>
                    <a:pt x="5559603" y="634403"/>
                  </a:lnTo>
                  <a:lnTo>
                    <a:pt x="5562308" y="686536"/>
                  </a:lnTo>
                  <a:lnTo>
                    <a:pt x="5565191" y="738670"/>
                  </a:lnTo>
                  <a:lnTo>
                    <a:pt x="5568226" y="790816"/>
                  </a:lnTo>
                  <a:lnTo>
                    <a:pt x="5571414" y="842962"/>
                  </a:lnTo>
                  <a:lnTo>
                    <a:pt x="5574817" y="895096"/>
                  </a:lnTo>
                  <a:lnTo>
                    <a:pt x="5578475" y="947229"/>
                  </a:lnTo>
                  <a:lnTo>
                    <a:pt x="5582412" y="999363"/>
                  </a:lnTo>
                  <a:lnTo>
                    <a:pt x="5586628" y="1051471"/>
                  </a:lnTo>
                  <a:lnTo>
                    <a:pt x="5591175" y="1103591"/>
                  </a:lnTo>
                  <a:lnTo>
                    <a:pt x="5595747" y="1051471"/>
                  </a:lnTo>
                  <a:lnTo>
                    <a:pt x="5599976" y="999363"/>
                  </a:lnTo>
                  <a:lnTo>
                    <a:pt x="5603900" y="947229"/>
                  </a:lnTo>
                  <a:lnTo>
                    <a:pt x="5607532" y="895096"/>
                  </a:lnTo>
                  <a:lnTo>
                    <a:pt x="5610936" y="842962"/>
                  </a:lnTo>
                  <a:lnTo>
                    <a:pt x="5614136" y="790816"/>
                  </a:lnTo>
                  <a:lnTo>
                    <a:pt x="5617184" y="738670"/>
                  </a:lnTo>
                  <a:lnTo>
                    <a:pt x="5620080" y="686536"/>
                  </a:lnTo>
                  <a:lnTo>
                    <a:pt x="5622810" y="634403"/>
                  </a:lnTo>
                  <a:lnTo>
                    <a:pt x="5625338" y="582256"/>
                  </a:lnTo>
                  <a:lnTo>
                    <a:pt x="5627751" y="530136"/>
                  </a:lnTo>
                  <a:lnTo>
                    <a:pt x="5630037" y="478002"/>
                  </a:lnTo>
                  <a:lnTo>
                    <a:pt x="5632183" y="425869"/>
                  </a:lnTo>
                  <a:lnTo>
                    <a:pt x="5634190" y="373710"/>
                  </a:lnTo>
                  <a:lnTo>
                    <a:pt x="5637250" y="288988"/>
                  </a:lnTo>
                  <a:lnTo>
                    <a:pt x="5639295" y="223824"/>
                  </a:lnTo>
                  <a:lnTo>
                    <a:pt x="5640248" y="191211"/>
                  </a:lnTo>
                  <a:lnTo>
                    <a:pt x="5641225" y="158648"/>
                  </a:lnTo>
                  <a:lnTo>
                    <a:pt x="5642483" y="114655"/>
                  </a:lnTo>
                  <a:lnTo>
                    <a:pt x="5641479" y="114655"/>
                  </a:lnTo>
                  <a:lnTo>
                    <a:pt x="5591175" y="113461"/>
                  </a:lnTo>
                  <a:lnTo>
                    <a:pt x="5642483" y="114261"/>
                  </a:lnTo>
                  <a:lnTo>
                    <a:pt x="5668924" y="114655"/>
                  </a:lnTo>
                  <a:lnTo>
                    <a:pt x="6094095" y="121183"/>
                  </a:lnTo>
                  <a:lnTo>
                    <a:pt x="6255080" y="121678"/>
                  </a:lnTo>
                  <a:lnTo>
                    <a:pt x="6335484" y="121678"/>
                  </a:lnTo>
                  <a:lnTo>
                    <a:pt x="6335611" y="162560"/>
                  </a:lnTo>
                  <a:lnTo>
                    <a:pt x="6337732" y="365798"/>
                  </a:lnTo>
                  <a:lnTo>
                    <a:pt x="6339408" y="467423"/>
                  </a:lnTo>
                  <a:lnTo>
                    <a:pt x="6340322" y="518248"/>
                  </a:lnTo>
                  <a:lnTo>
                    <a:pt x="6341338" y="569061"/>
                  </a:lnTo>
                  <a:lnTo>
                    <a:pt x="6342481" y="619887"/>
                  </a:lnTo>
                  <a:lnTo>
                    <a:pt x="6343739" y="670712"/>
                  </a:lnTo>
                  <a:lnTo>
                    <a:pt x="6345098" y="721525"/>
                  </a:lnTo>
                  <a:lnTo>
                    <a:pt x="6346545" y="772350"/>
                  </a:lnTo>
                  <a:lnTo>
                    <a:pt x="6348082" y="823163"/>
                  </a:lnTo>
                  <a:lnTo>
                    <a:pt x="6349695" y="873988"/>
                  </a:lnTo>
                  <a:lnTo>
                    <a:pt x="6351486" y="924801"/>
                  </a:lnTo>
                  <a:lnTo>
                    <a:pt x="6353391" y="975626"/>
                  </a:lnTo>
                  <a:lnTo>
                    <a:pt x="6355423" y="1026452"/>
                  </a:lnTo>
                  <a:lnTo>
                    <a:pt x="6357582" y="1077264"/>
                  </a:lnTo>
                  <a:lnTo>
                    <a:pt x="6359855" y="1128090"/>
                  </a:lnTo>
                  <a:lnTo>
                    <a:pt x="6362268" y="1178902"/>
                  </a:lnTo>
                  <a:lnTo>
                    <a:pt x="6364795" y="1229728"/>
                  </a:lnTo>
                  <a:lnTo>
                    <a:pt x="6367462" y="1280541"/>
                  </a:lnTo>
                  <a:lnTo>
                    <a:pt x="6370320" y="1331366"/>
                  </a:lnTo>
                  <a:lnTo>
                    <a:pt x="6373317" y="1382179"/>
                  </a:lnTo>
                  <a:lnTo>
                    <a:pt x="6376467" y="1432979"/>
                  </a:lnTo>
                  <a:lnTo>
                    <a:pt x="6379807" y="1483791"/>
                  </a:lnTo>
                  <a:lnTo>
                    <a:pt x="6383388" y="1534604"/>
                  </a:lnTo>
                  <a:lnTo>
                    <a:pt x="6387249" y="1585417"/>
                  </a:lnTo>
                  <a:lnTo>
                    <a:pt x="6391402" y="1636229"/>
                  </a:lnTo>
                  <a:lnTo>
                    <a:pt x="6395898" y="1687042"/>
                  </a:lnTo>
                  <a:lnTo>
                    <a:pt x="6400368" y="1636229"/>
                  </a:lnTo>
                  <a:lnTo>
                    <a:pt x="6404521" y="1585417"/>
                  </a:lnTo>
                  <a:lnTo>
                    <a:pt x="6408369" y="1534604"/>
                  </a:lnTo>
                  <a:lnTo>
                    <a:pt x="6411950" y="1483791"/>
                  </a:lnTo>
                  <a:lnTo>
                    <a:pt x="6415316" y="1432979"/>
                  </a:lnTo>
                  <a:lnTo>
                    <a:pt x="6418466" y="1382179"/>
                  </a:lnTo>
                  <a:lnTo>
                    <a:pt x="6421463" y="1331366"/>
                  </a:lnTo>
                  <a:lnTo>
                    <a:pt x="6424320" y="1280541"/>
                  </a:lnTo>
                  <a:lnTo>
                    <a:pt x="6426987" y="1229728"/>
                  </a:lnTo>
                  <a:lnTo>
                    <a:pt x="6429527" y="1178902"/>
                  </a:lnTo>
                  <a:lnTo>
                    <a:pt x="6431928" y="1128090"/>
                  </a:lnTo>
                  <a:lnTo>
                    <a:pt x="6434201" y="1077264"/>
                  </a:lnTo>
                  <a:lnTo>
                    <a:pt x="6436347" y="1026452"/>
                  </a:lnTo>
                  <a:lnTo>
                    <a:pt x="6438366" y="975626"/>
                  </a:lnTo>
                  <a:lnTo>
                    <a:pt x="6440259" y="924801"/>
                  </a:lnTo>
                  <a:lnTo>
                    <a:pt x="6442024" y="873988"/>
                  </a:lnTo>
                  <a:lnTo>
                    <a:pt x="6443650" y="823163"/>
                  </a:lnTo>
                  <a:lnTo>
                    <a:pt x="6445199" y="772350"/>
                  </a:lnTo>
                  <a:lnTo>
                    <a:pt x="6446660" y="721525"/>
                  </a:lnTo>
                  <a:lnTo>
                    <a:pt x="6448018" y="670712"/>
                  </a:lnTo>
                  <a:lnTo>
                    <a:pt x="6449263" y="619887"/>
                  </a:lnTo>
                  <a:lnTo>
                    <a:pt x="6450406" y="569061"/>
                  </a:lnTo>
                  <a:lnTo>
                    <a:pt x="6451435" y="518248"/>
                  </a:lnTo>
                  <a:lnTo>
                    <a:pt x="6452311" y="467423"/>
                  </a:lnTo>
                  <a:lnTo>
                    <a:pt x="6454000" y="365798"/>
                  </a:lnTo>
                  <a:lnTo>
                    <a:pt x="6455194" y="256413"/>
                  </a:lnTo>
                  <a:lnTo>
                    <a:pt x="6456121" y="162560"/>
                  </a:lnTo>
                  <a:lnTo>
                    <a:pt x="6456134" y="158648"/>
                  </a:lnTo>
                  <a:lnTo>
                    <a:pt x="6456248" y="126072"/>
                  </a:lnTo>
                  <a:lnTo>
                    <a:pt x="6456375" y="93497"/>
                  </a:lnTo>
                  <a:lnTo>
                    <a:pt x="6456489" y="60934"/>
                  </a:lnTo>
                  <a:lnTo>
                    <a:pt x="6456680" y="558"/>
                  </a:lnTo>
                  <a:close/>
                </a:path>
                <a:path w="7772400" h="7975600">
                  <a:moveTo>
                    <a:pt x="6757238" y="5019230"/>
                  </a:moveTo>
                  <a:lnTo>
                    <a:pt x="6757175" y="4980635"/>
                  </a:lnTo>
                  <a:lnTo>
                    <a:pt x="6756755" y="4942040"/>
                  </a:lnTo>
                  <a:lnTo>
                    <a:pt x="6756019" y="4903432"/>
                  </a:lnTo>
                  <a:lnTo>
                    <a:pt x="6755079" y="4864811"/>
                  </a:lnTo>
                  <a:lnTo>
                    <a:pt x="6753987" y="4826178"/>
                  </a:lnTo>
                  <a:lnTo>
                    <a:pt x="6736347" y="4208576"/>
                  </a:lnTo>
                  <a:lnTo>
                    <a:pt x="6733248" y="4105630"/>
                  </a:lnTo>
                  <a:lnTo>
                    <a:pt x="6730098" y="4002684"/>
                  </a:lnTo>
                  <a:lnTo>
                    <a:pt x="6726872" y="3899738"/>
                  </a:lnTo>
                  <a:lnTo>
                    <a:pt x="6723596" y="3796792"/>
                  </a:lnTo>
                  <a:lnTo>
                    <a:pt x="6720243" y="3693845"/>
                  </a:lnTo>
                  <a:lnTo>
                    <a:pt x="6716814" y="3590899"/>
                  </a:lnTo>
                  <a:lnTo>
                    <a:pt x="6713321" y="3487953"/>
                  </a:lnTo>
                  <a:lnTo>
                    <a:pt x="6709740" y="3385007"/>
                  </a:lnTo>
                  <a:lnTo>
                    <a:pt x="6706082" y="3282073"/>
                  </a:lnTo>
                  <a:lnTo>
                    <a:pt x="6702336" y="3179127"/>
                  </a:lnTo>
                  <a:lnTo>
                    <a:pt x="6698501" y="3076194"/>
                  </a:lnTo>
                  <a:lnTo>
                    <a:pt x="6694576" y="2973260"/>
                  </a:lnTo>
                  <a:lnTo>
                    <a:pt x="6690665" y="3076194"/>
                  </a:lnTo>
                  <a:lnTo>
                    <a:pt x="6686842" y="3179127"/>
                  </a:lnTo>
                  <a:lnTo>
                    <a:pt x="6683095" y="3282073"/>
                  </a:lnTo>
                  <a:lnTo>
                    <a:pt x="6679438" y="3385007"/>
                  </a:lnTo>
                  <a:lnTo>
                    <a:pt x="6675856" y="3487953"/>
                  </a:lnTo>
                  <a:lnTo>
                    <a:pt x="6672364" y="3590899"/>
                  </a:lnTo>
                  <a:lnTo>
                    <a:pt x="6668935" y="3693845"/>
                  </a:lnTo>
                  <a:lnTo>
                    <a:pt x="6665582" y="3796792"/>
                  </a:lnTo>
                  <a:lnTo>
                    <a:pt x="6662293" y="3899738"/>
                  </a:lnTo>
                  <a:lnTo>
                    <a:pt x="6659067" y="4002684"/>
                  </a:lnTo>
                  <a:lnTo>
                    <a:pt x="6655905" y="4105630"/>
                  </a:lnTo>
                  <a:lnTo>
                    <a:pt x="6652806" y="4208576"/>
                  </a:lnTo>
                  <a:lnTo>
                    <a:pt x="6635166" y="4826178"/>
                  </a:lnTo>
                  <a:lnTo>
                    <a:pt x="6634112" y="4864811"/>
                  </a:lnTo>
                  <a:lnTo>
                    <a:pt x="6633159" y="4903432"/>
                  </a:lnTo>
                  <a:lnTo>
                    <a:pt x="6632410" y="4942040"/>
                  </a:lnTo>
                  <a:lnTo>
                    <a:pt x="6631991" y="4980635"/>
                  </a:lnTo>
                  <a:lnTo>
                    <a:pt x="6631940" y="5019230"/>
                  </a:lnTo>
                  <a:lnTo>
                    <a:pt x="6632181" y="5057838"/>
                  </a:lnTo>
                  <a:lnTo>
                    <a:pt x="6632981" y="5135029"/>
                  </a:lnTo>
                  <a:lnTo>
                    <a:pt x="6633388" y="5186502"/>
                  </a:lnTo>
                  <a:lnTo>
                    <a:pt x="6633489" y="5212232"/>
                  </a:lnTo>
                  <a:lnTo>
                    <a:pt x="6633591" y="7853527"/>
                  </a:lnTo>
                  <a:lnTo>
                    <a:pt x="1140980" y="7853527"/>
                  </a:lnTo>
                  <a:lnTo>
                    <a:pt x="1141107" y="5186502"/>
                  </a:lnTo>
                  <a:lnTo>
                    <a:pt x="1141145" y="5173637"/>
                  </a:lnTo>
                  <a:lnTo>
                    <a:pt x="1141476" y="5135029"/>
                  </a:lnTo>
                  <a:lnTo>
                    <a:pt x="1141895" y="5096434"/>
                  </a:lnTo>
                  <a:lnTo>
                    <a:pt x="1142276" y="5057838"/>
                  </a:lnTo>
                  <a:lnTo>
                    <a:pt x="1142466" y="5019230"/>
                  </a:lnTo>
                  <a:lnTo>
                    <a:pt x="1142288" y="4980635"/>
                  </a:lnTo>
                  <a:lnTo>
                    <a:pt x="1141730" y="4942040"/>
                  </a:lnTo>
                  <a:lnTo>
                    <a:pt x="1140828" y="4903432"/>
                  </a:lnTo>
                  <a:lnTo>
                    <a:pt x="1138669" y="4826178"/>
                  </a:lnTo>
                  <a:lnTo>
                    <a:pt x="1120965" y="4208576"/>
                  </a:lnTo>
                  <a:lnTo>
                    <a:pt x="1116228" y="4054157"/>
                  </a:lnTo>
                  <a:lnTo>
                    <a:pt x="1109802" y="3848265"/>
                  </a:lnTo>
                  <a:lnTo>
                    <a:pt x="1104887" y="3693845"/>
                  </a:lnTo>
                  <a:lnTo>
                    <a:pt x="1101534" y="3590899"/>
                  </a:lnTo>
                  <a:lnTo>
                    <a:pt x="1098143" y="3487953"/>
                  </a:lnTo>
                  <a:lnTo>
                    <a:pt x="1094676" y="3385007"/>
                  </a:lnTo>
                  <a:lnTo>
                    <a:pt x="1091133" y="3282073"/>
                  </a:lnTo>
                  <a:lnTo>
                    <a:pt x="1087513" y="3179127"/>
                  </a:lnTo>
                  <a:lnTo>
                    <a:pt x="1083805" y="3076194"/>
                  </a:lnTo>
                  <a:lnTo>
                    <a:pt x="1080008" y="2973260"/>
                  </a:lnTo>
                  <a:lnTo>
                    <a:pt x="1076223" y="3076194"/>
                  </a:lnTo>
                  <a:lnTo>
                    <a:pt x="1072527" y="3179127"/>
                  </a:lnTo>
                  <a:lnTo>
                    <a:pt x="1068920" y="3282073"/>
                  </a:lnTo>
                  <a:lnTo>
                    <a:pt x="1065390" y="3385007"/>
                  </a:lnTo>
                  <a:lnTo>
                    <a:pt x="1061923" y="3487953"/>
                  </a:lnTo>
                  <a:lnTo>
                    <a:pt x="1058532" y="3590899"/>
                  </a:lnTo>
                  <a:lnTo>
                    <a:pt x="1055192" y="3693845"/>
                  </a:lnTo>
                  <a:lnTo>
                    <a:pt x="1050277" y="3848265"/>
                  </a:lnTo>
                  <a:lnTo>
                    <a:pt x="1045451" y="4002684"/>
                  </a:lnTo>
                  <a:lnTo>
                    <a:pt x="1039114" y="4208576"/>
                  </a:lnTo>
                  <a:lnTo>
                    <a:pt x="1021410" y="4826178"/>
                  </a:lnTo>
                  <a:lnTo>
                    <a:pt x="1019251" y="4903432"/>
                  </a:lnTo>
                  <a:lnTo>
                    <a:pt x="1018349" y="4942040"/>
                  </a:lnTo>
                  <a:lnTo>
                    <a:pt x="1017790" y="4980635"/>
                  </a:lnTo>
                  <a:lnTo>
                    <a:pt x="1017612" y="5019230"/>
                  </a:lnTo>
                  <a:lnTo>
                    <a:pt x="1017803" y="5057838"/>
                  </a:lnTo>
                  <a:lnTo>
                    <a:pt x="1018184" y="5096434"/>
                  </a:lnTo>
                  <a:lnTo>
                    <a:pt x="1018603" y="5135029"/>
                  </a:lnTo>
                  <a:lnTo>
                    <a:pt x="1018933" y="5173637"/>
                  </a:lnTo>
                  <a:lnTo>
                    <a:pt x="1018971" y="5186502"/>
                  </a:lnTo>
                  <a:lnTo>
                    <a:pt x="1019098" y="7975397"/>
                  </a:lnTo>
                  <a:lnTo>
                    <a:pt x="6755549" y="7975397"/>
                  </a:lnTo>
                  <a:lnTo>
                    <a:pt x="6755549" y="7914462"/>
                  </a:lnTo>
                  <a:lnTo>
                    <a:pt x="6755549" y="7853527"/>
                  </a:lnTo>
                  <a:lnTo>
                    <a:pt x="6755676" y="5212232"/>
                  </a:lnTo>
                  <a:lnTo>
                    <a:pt x="6755778" y="5186502"/>
                  </a:lnTo>
                  <a:lnTo>
                    <a:pt x="6755866" y="5173637"/>
                  </a:lnTo>
                  <a:lnTo>
                    <a:pt x="6756171" y="5135029"/>
                  </a:lnTo>
                  <a:lnTo>
                    <a:pt x="6756997" y="5057838"/>
                  </a:lnTo>
                  <a:lnTo>
                    <a:pt x="6757238" y="5019230"/>
                  </a:lnTo>
                  <a:close/>
                </a:path>
                <a:path w="7772400" h="7975600">
                  <a:moveTo>
                    <a:pt x="7772387" y="2975889"/>
                  </a:moveTo>
                  <a:lnTo>
                    <a:pt x="7683830" y="2903664"/>
                  </a:lnTo>
                  <a:lnTo>
                    <a:pt x="6951739" y="2318715"/>
                  </a:lnTo>
                  <a:lnTo>
                    <a:pt x="6920725" y="2295067"/>
                  </a:lnTo>
                  <a:lnTo>
                    <a:pt x="6889153" y="2272144"/>
                  </a:lnTo>
                  <a:lnTo>
                    <a:pt x="6793522" y="2204669"/>
                  </a:lnTo>
                  <a:lnTo>
                    <a:pt x="4056100" y="219875"/>
                  </a:lnTo>
                  <a:lnTo>
                    <a:pt x="3884244" y="95262"/>
                  </a:lnTo>
                  <a:lnTo>
                    <a:pt x="821728" y="2319274"/>
                  </a:lnTo>
                  <a:lnTo>
                    <a:pt x="90690" y="2904096"/>
                  </a:lnTo>
                  <a:lnTo>
                    <a:pt x="0" y="2977946"/>
                  </a:lnTo>
                  <a:lnTo>
                    <a:pt x="0" y="3003537"/>
                  </a:lnTo>
                  <a:lnTo>
                    <a:pt x="110959" y="2931947"/>
                  </a:lnTo>
                  <a:lnTo>
                    <a:pt x="893356" y="2417788"/>
                  </a:lnTo>
                  <a:lnTo>
                    <a:pt x="3884295" y="245872"/>
                  </a:lnTo>
                  <a:lnTo>
                    <a:pt x="6721856" y="2303462"/>
                  </a:lnTo>
                  <a:lnTo>
                    <a:pt x="6815696" y="2373338"/>
                  </a:lnTo>
                  <a:lnTo>
                    <a:pt x="6847306" y="2396198"/>
                  </a:lnTo>
                  <a:lnTo>
                    <a:pt x="6879425" y="2418346"/>
                  </a:lnTo>
                  <a:lnTo>
                    <a:pt x="7662951" y="2932455"/>
                  </a:lnTo>
                  <a:lnTo>
                    <a:pt x="7772387" y="3002648"/>
                  </a:lnTo>
                  <a:lnTo>
                    <a:pt x="7772387" y="297588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3878" y="275312"/>
            <a:ext cx="5443220" cy="5340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00" b="0" spc="-120" dirty="0">
                <a:solidFill>
                  <a:srgbClr val="FAFAFA"/>
                </a:solidFill>
                <a:latin typeface="Palatino Linotype"/>
                <a:cs typeface="Palatino Linotype"/>
              </a:rPr>
              <a:t>Southern</a:t>
            </a:r>
            <a:r>
              <a:rPr sz="3300" b="0" spc="-3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3300" b="0" spc="-235" dirty="0">
                <a:solidFill>
                  <a:srgbClr val="FAFAFA"/>
                </a:solidFill>
                <a:latin typeface="Palatino Linotype"/>
                <a:cs typeface="Palatino Linotype"/>
              </a:rPr>
              <a:t>Nevada</a:t>
            </a:r>
            <a:r>
              <a:rPr sz="3300" b="0" spc="-3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3300" b="0" spc="-160" dirty="0">
                <a:solidFill>
                  <a:srgbClr val="FAFAFA"/>
                </a:solidFill>
                <a:latin typeface="Palatino Linotype"/>
                <a:cs typeface="Palatino Linotype"/>
              </a:rPr>
              <a:t>Lived</a:t>
            </a:r>
            <a:r>
              <a:rPr sz="3300" b="0" spc="10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3300" b="0" dirty="0">
                <a:solidFill>
                  <a:srgbClr val="FAFAFA"/>
                </a:solidFill>
                <a:latin typeface="Palatino Linotype"/>
                <a:cs typeface="Palatino Linotype"/>
              </a:rPr>
              <a:t>X</a:t>
            </a:r>
            <a:r>
              <a:rPr sz="3300" b="0" spc="-3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3300" b="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Team</a:t>
            </a:r>
            <a:endParaRPr sz="33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54596" rIns="0" bIns="0" rtlCol="0">
            <a:spAutoFit/>
          </a:bodyPr>
          <a:lstStyle/>
          <a:p>
            <a:pPr marL="668655">
              <a:lnSpc>
                <a:spcPts val="12705"/>
              </a:lnSpc>
              <a:spcBef>
                <a:spcPts val="125"/>
              </a:spcBef>
            </a:pPr>
            <a:r>
              <a:rPr sz="11550" b="1" spc="165" dirty="0">
                <a:solidFill>
                  <a:srgbClr val="FAFAFA"/>
                </a:solidFill>
                <a:latin typeface="Palatino Linotype"/>
                <a:cs typeface="Palatino Linotype"/>
              </a:rPr>
              <a:t>202</a:t>
            </a:r>
            <a:r>
              <a:rPr sz="11550" b="1" spc="680" dirty="0">
                <a:solidFill>
                  <a:srgbClr val="FAFAFA"/>
                </a:solidFill>
                <a:latin typeface="Palatino Linotype"/>
                <a:cs typeface="Palatino Linotype"/>
              </a:rPr>
              <a:t>4</a:t>
            </a:r>
            <a:endParaRPr sz="11550">
              <a:latin typeface="Palatino Linotype"/>
              <a:cs typeface="Palatino Linotype"/>
            </a:endParaRPr>
          </a:p>
          <a:p>
            <a:pPr marL="668655" marR="5080">
              <a:lnSpc>
                <a:spcPts val="11550"/>
              </a:lnSpc>
              <a:spcBef>
                <a:spcPts val="1155"/>
              </a:spcBef>
            </a:pPr>
            <a:r>
              <a:rPr sz="11550" b="1" spc="-1255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1550" b="1" spc="-1270" dirty="0">
                <a:solidFill>
                  <a:srgbClr val="FAFAFA"/>
                </a:solidFill>
                <a:latin typeface="Palatino Linotype"/>
                <a:cs typeface="Palatino Linotype"/>
              </a:rPr>
              <a:t>NN</a:t>
            </a:r>
            <a:r>
              <a:rPr sz="11550" b="1" spc="-1265" dirty="0">
                <a:solidFill>
                  <a:srgbClr val="FAFAFA"/>
                </a:solidFill>
                <a:latin typeface="Palatino Linotype"/>
                <a:cs typeface="Palatino Linotype"/>
              </a:rPr>
              <a:t>U</a:t>
            </a:r>
            <a:r>
              <a:rPr sz="11550" b="1" spc="-1255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1550" b="1" spc="-630" dirty="0">
                <a:solidFill>
                  <a:srgbClr val="FAFAFA"/>
                </a:solidFill>
                <a:latin typeface="Palatino Linotype"/>
                <a:cs typeface="Palatino Linotype"/>
              </a:rPr>
              <a:t>L</a:t>
            </a:r>
            <a:r>
              <a:rPr sz="11550" b="1" spc="-116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1550" b="1" spc="-790" dirty="0">
                <a:solidFill>
                  <a:srgbClr val="FAFAFA"/>
                </a:solidFill>
                <a:latin typeface="Palatino Linotype"/>
                <a:cs typeface="Palatino Linotype"/>
              </a:rPr>
              <a:t>R</a:t>
            </a:r>
            <a:r>
              <a:rPr sz="11550" b="1" spc="-780" dirty="0">
                <a:solidFill>
                  <a:srgbClr val="FAFAFA"/>
                </a:solidFill>
                <a:latin typeface="Palatino Linotype"/>
                <a:cs typeface="Palatino Linotype"/>
              </a:rPr>
              <a:t>E</a:t>
            </a:r>
            <a:r>
              <a:rPr sz="11550" b="1" spc="-745" dirty="0">
                <a:solidFill>
                  <a:srgbClr val="FAFAFA"/>
                </a:solidFill>
                <a:latin typeface="Palatino Linotype"/>
                <a:cs typeface="Palatino Linotype"/>
              </a:rPr>
              <a:t>P</a:t>
            </a:r>
            <a:r>
              <a:rPr sz="11550" b="1" spc="-835" dirty="0">
                <a:solidFill>
                  <a:srgbClr val="FAFAFA"/>
                </a:solidFill>
                <a:latin typeface="Palatino Linotype"/>
                <a:cs typeface="Palatino Linotype"/>
              </a:rPr>
              <a:t>O</a:t>
            </a:r>
            <a:r>
              <a:rPr sz="11550" b="1" spc="-790" dirty="0">
                <a:solidFill>
                  <a:srgbClr val="FAFAFA"/>
                </a:solidFill>
                <a:latin typeface="Palatino Linotype"/>
                <a:cs typeface="Palatino Linotype"/>
              </a:rPr>
              <a:t>R</a:t>
            </a:r>
            <a:r>
              <a:rPr sz="11550" b="1" spc="-190" dirty="0">
                <a:solidFill>
                  <a:srgbClr val="FAFAFA"/>
                </a:solidFill>
                <a:latin typeface="Palatino Linotype"/>
                <a:cs typeface="Palatino Linotype"/>
              </a:rPr>
              <a:t>T</a:t>
            </a:r>
            <a:endParaRPr sz="11550">
              <a:latin typeface="Palatino Linotype"/>
              <a:cs typeface="Palatino Linotype"/>
            </a:endParaRPr>
          </a:p>
          <a:p>
            <a:pPr marL="868044">
              <a:lnSpc>
                <a:spcPct val="100000"/>
              </a:lnSpc>
              <a:spcBef>
                <a:spcPts val="10890"/>
              </a:spcBef>
            </a:pPr>
            <a:r>
              <a:rPr sz="3100" dirty="0">
                <a:solidFill>
                  <a:srgbClr val="FAFAFA"/>
                </a:solidFill>
              </a:rPr>
              <a:t>Led</a:t>
            </a:r>
            <a:r>
              <a:rPr sz="3100" spc="-110" dirty="0">
                <a:solidFill>
                  <a:srgbClr val="FAFAFA"/>
                </a:solidFill>
              </a:rPr>
              <a:t> </a:t>
            </a:r>
            <a:r>
              <a:rPr sz="3100" spc="60" dirty="0">
                <a:solidFill>
                  <a:srgbClr val="FAFAFA"/>
                </a:solidFill>
              </a:rPr>
              <a:t>by</a:t>
            </a:r>
            <a:r>
              <a:rPr sz="3100" spc="-105" dirty="0">
                <a:solidFill>
                  <a:srgbClr val="FAFAFA"/>
                </a:solidFill>
              </a:rPr>
              <a:t> </a:t>
            </a:r>
            <a:r>
              <a:rPr sz="3100" spc="-10" dirty="0">
                <a:solidFill>
                  <a:srgbClr val="FAFAFA"/>
                </a:solidFill>
              </a:rPr>
              <a:t>Experience,</a:t>
            </a:r>
            <a:r>
              <a:rPr sz="3100" spc="-110" dirty="0">
                <a:solidFill>
                  <a:srgbClr val="FAFAFA"/>
                </a:solidFill>
              </a:rPr>
              <a:t> </a:t>
            </a:r>
            <a:r>
              <a:rPr sz="3100" spc="50" dirty="0">
                <a:solidFill>
                  <a:srgbClr val="FAFAFA"/>
                </a:solidFill>
              </a:rPr>
              <a:t>Driven</a:t>
            </a:r>
            <a:r>
              <a:rPr sz="3100" spc="-105" dirty="0">
                <a:solidFill>
                  <a:srgbClr val="FAFAFA"/>
                </a:solidFill>
              </a:rPr>
              <a:t> </a:t>
            </a:r>
            <a:r>
              <a:rPr sz="3100" spc="60" dirty="0">
                <a:solidFill>
                  <a:srgbClr val="FAFAFA"/>
                </a:solidFill>
              </a:rPr>
              <a:t>by</a:t>
            </a:r>
            <a:r>
              <a:rPr sz="3100" spc="-105" dirty="0">
                <a:solidFill>
                  <a:srgbClr val="FAFAFA"/>
                </a:solidFill>
              </a:rPr>
              <a:t> </a:t>
            </a:r>
            <a:r>
              <a:rPr sz="3100" spc="-10" dirty="0">
                <a:solidFill>
                  <a:srgbClr val="FAFAFA"/>
                </a:solidFill>
              </a:rPr>
              <a:t>Purpose</a:t>
            </a:r>
            <a:endParaRPr sz="3100"/>
          </a:p>
        </p:txBody>
      </p:sp>
      <p:sp>
        <p:nvSpPr>
          <p:cNvPr id="7" name="object 7"/>
          <p:cNvSpPr txBox="1"/>
          <p:nvPr/>
        </p:nvSpPr>
        <p:spPr>
          <a:xfrm>
            <a:off x="6007847" y="9413519"/>
            <a:ext cx="1459865" cy="3816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i="1" spc="-135" dirty="0">
                <a:solidFill>
                  <a:srgbClr val="FAFAFA"/>
                </a:solidFill>
                <a:latin typeface="Arial"/>
                <a:cs typeface="Arial"/>
              </a:rPr>
              <a:t>August</a:t>
            </a:r>
            <a:r>
              <a:rPr sz="2300" i="1" spc="-275" dirty="0">
                <a:solidFill>
                  <a:srgbClr val="FAFAFA"/>
                </a:solidFill>
                <a:latin typeface="Arial"/>
                <a:cs typeface="Arial"/>
              </a:rPr>
              <a:t> </a:t>
            </a:r>
            <a:r>
              <a:rPr sz="2300" i="1" spc="-125" dirty="0">
                <a:solidFill>
                  <a:srgbClr val="FAFAFA"/>
                </a:solidFill>
                <a:latin typeface="Arial"/>
                <a:cs typeface="Arial"/>
              </a:rPr>
              <a:t>2025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488" y="8320115"/>
              <a:ext cx="2174200" cy="14389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5057" y="8308685"/>
              <a:ext cx="2135505" cy="1457325"/>
            </a:xfrm>
            <a:custGeom>
              <a:avLst/>
              <a:gdLst/>
              <a:ahLst/>
              <a:cxnLst/>
              <a:rect l="l" t="t" r="r" b="b"/>
              <a:pathLst>
                <a:path w="2135505" h="1457325">
                  <a:moveTo>
                    <a:pt x="1920836" y="0"/>
                  </a:moveTo>
                  <a:lnTo>
                    <a:pt x="276629" y="0"/>
                  </a:lnTo>
                  <a:lnTo>
                    <a:pt x="276228" y="35"/>
                  </a:lnTo>
                  <a:lnTo>
                    <a:pt x="226903" y="4421"/>
                  </a:lnTo>
                  <a:lnTo>
                    <a:pt x="226589" y="4507"/>
                  </a:lnTo>
                  <a:lnTo>
                    <a:pt x="180100" y="17210"/>
                  </a:lnTo>
                  <a:lnTo>
                    <a:pt x="137018" y="37614"/>
                  </a:lnTo>
                  <a:lnTo>
                    <a:pt x="98447" y="64830"/>
                  </a:lnTo>
                  <a:lnTo>
                    <a:pt x="65164" y="98058"/>
                  </a:lnTo>
                  <a:lnTo>
                    <a:pt x="64885" y="98200"/>
                  </a:lnTo>
                  <a:lnTo>
                    <a:pt x="37824" y="136427"/>
                  </a:lnTo>
                  <a:lnTo>
                    <a:pt x="17392" y="179328"/>
                  </a:lnTo>
                  <a:lnTo>
                    <a:pt x="4576" y="225908"/>
                  </a:lnTo>
                  <a:lnTo>
                    <a:pt x="4514" y="226579"/>
                  </a:lnTo>
                  <a:lnTo>
                    <a:pt x="0" y="275374"/>
                  </a:lnTo>
                  <a:lnTo>
                    <a:pt x="0" y="276225"/>
                  </a:lnTo>
                  <a:lnTo>
                    <a:pt x="0" y="1181949"/>
                  </a:lnTo>
                  <a:lnTo>
                    <a:pt x="4457" y="1231448"/>
                  </a:lnTo>
                  <a:lnTo>
                    <a:pt x="17307" y="1278037"/>
                  </a:lnTo>
                  <a:lnTo>
                    <a:pt x="37768" y="1320936"/>
                  </a:lnTo>
                  <a:lnTo>
                    <a:pt x="65060" y="1359370"/>
                  </a:lnTo>
                  <a:lnTo>
                    <a:pt x="98401" y="1392560"/>
                  </a:lnTo>
                  <a:lnTo>
                    <a:pt x="137009" y="1419728"/>
                  </a:lnTo>
                  <a:lnTo>
                    <a:pt x="180104" y="1440096"/>
                  </a:lnTo>
                  <a:lnTo>
                    <a:pt x="226905" y="1452888"/>
                  </a:lnTo>
                  <a:lnTo>
                    <a:pt x="276629" y="1457325"/>
                  </a:lnTo>
                  <a:lnTo>
                    <a:pt x="1923646" y="1457325"/>
                  </a:lnTo>
                  <a:lnTo>
                    <a:pt x="1973370" y="1452888"/>
                  </a:lnTo>
                  <a:lnTo>
                    <a:pt x="2020171" y="1440096"/>
                  </a:lnTo>
                  <a:lnTo>
                    <a:pt x="2063266" y="1419728"/>
                  </a:lnTo>
                  <a:lnTo>
                    <a:pt x="2101875" y="1392560"/>
                  </a:lnTo>
                  <a:lnTo>
                    <a:pt x="2135129" y="1359283"/>
                  </a:lnTo>
                </a:path>
              </a:pathLst>
            </a:custGeom>
            <a:ln w="760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47751" y="8320115"/>
              <a:ext cx="1652023" cy="14389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36321" y="8308685"/>
              <a:ext cx="1670050" cy="1457325"/>
            </a:xfrm>
            <a:custGeom>
              <a:avLst/>
              <a:gdLst/>
              <a:ahLst/>
              <a:cxnLst/>
              <a:rect l="l" t="t" r="r" b="b"/>
              <a:pathLst>
                <a:path w="1670050" h="1457325">
                  <a:moveTo>
                    <a:pt x="3844" y="238691"/>
                  </a:moveTo>
                  <a:lnTo>
                    <a:pt x="3784" y="239403"/>
                  </a:lnTo>
                  <a:lnTo>
                    <a:pt x="0" y="284870"/>
                  </a:lnTo>
                  <a:lnTo>
                    <a:pt x="0" y="285750"/>
                  </a:lnTo>
                  <a:lnTo>
                    <a:pt x="0" y="1172454"/>
                  </a:lnTo>
                  <a:lnTo>
                    <a:pt x="3728" y="1218661"/>
                  </a:lnTo>
                  <a:lnTo>
                    <a:pt x="14522" y="1262495"/>
                  </a:lnTo>
                  <a:lnTo>
                    <a:pt x="31795" y="1303368"/>
                  </a:lnTo>
                  <a:lnTo>
                    <a:pt x="54961" y="1340695"/>
                  </a:lnTo>
                  <a:lnTo>
                    <a:pt x="83433" y="1373888"/>
                  </a:lnTo>
                  <a:lnTo>
                    <a:pt x="116624" y="1402361"/>
                  </a:lnTo>
                  <a:lnTo>
                    <a:pt x="153949" y="1425528"/>
                  </a:lnTo>
                  <a:lnTo>
                    <a:pt x="194820" y="1442802"/>
                  </a:lnTo>
                  <a:lnTo>
                    <a:pt x="238651" y="1453596"/>
                  </a:lnTo>
                  <a:lnTo>
                    <a:pt x="284857" y="1457325"/>
                  </a:lnTo>
                  <a:lnTo>
                    <a:pt x="1384791" y="1457325"/>
                  </a:lnTo>
                  <a:lnTo>
                    <a:pt x="1430996" y="1453596"/>
                  </a:lnTo>
                  <a:lnTo>
                    <a:pt x="1474827" y="1442802"/>
                  </a:lnTo>
                  <a:lnTo>
                    <a:pt x="1515699" y="1425528"/>
                  </a:lnTo>
                  <a:lnTo>
                    <a:pt x="1553023" y="1402361"/>
                  </a:lnTo>
                  <a:lnTo>
                    <a:pt x="1586215" y="1373888"/>
                  </a:lnTo>
                  <a:lnTo>
                    <a:pt x="1614687" y="1340695"/>
                  </a:lnTo>
                  <a:lnTo>
                    <a:pt x="1637852" y="1303368"/>
                  </a:lnTo>
                  <a:lnTo>
                    <a:pt x="1655125" y="1262495"/>
                  </a:lnTo>
                  <a:lnTo>
                    <a:pt x="1665919" y="1218661"/>
                  </a:lnTo>
                  <a:lnTo>
                    <a:pt x="1669648" y="1172454"/>
                  </a:lnTo>
                  <a:lnTo>
                    <a:pt x="1669647" y="284870"/>
                  </a:lnTo>
                  <a:lnTo>
                    <a:pt x="1665919" y="238663"/>
                  </a:lnTo>
                  <a:lnTo>
                    <a:pt x="1655125" y="194829"/>
                  </a:lnTo>
                  <a:lnTo>
                    <a:pt x="1637852" y="153956"/>
                  </a:lnTo>
                  <a:lnTo>
                    <a:pt x="1614687" y="116629"/>
                  </a:lnTo>
                  <a:lnTo>
                    <a:pt x="1586215" y="83436"/>
                  </a:lnTo>
                  <a:lnTo>
                    <a:pt x="1553023" y="54963"/>
                  </a:lnTo>
                  <a:lnTo>
                    <a:pt x="1515699" y="31796"/>
                  </a:lnTo>
                  <a:lnTo>
                    <a:pt x="1474827" y="14522"/>
                  </a:lnTo>
                  <a:lnTo>
                    <a:pt x="1430996" y="3728"/>
                  </a:lnTo>
                  <a:lnTo>
                    <a:pt x="1384791" y="0"/>
                  </a:lnTo>
                  <a:lnTo>
                    <a:pt x="285750" y="0"/>
                  </a:lnTo>
                  <a:lnTo>
                    <a:pt x="284862" y="71"/>
                  </a:lnTo>
                  <a:lnTo>
                    <a:pt x="239394" y="3668"/>
                  </a:lnTo>
                  <a:lnTo>
                    <a:pt x="238681" y="3846"/>
                  </a:lnTo>
                </a:path>
              </a:pathLst>
            </a:custGeom>
            <a:ln w="759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698" y="2762185"/>
              <a:ext cx="6847003" cy="26280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1267" y="2750755"/>
              <a:ext cx="6862445" cy="2647950"/>
            </a:xfrm>
            <a:custGeom>
              <a:avLst/>
              <a:gdLst/>
              <a:ahLst/>
              <a:cxnLst/>
              <a:rect l="l" t="t" r="r" b="b"/>
              <a:pathLst>
                <a:path w="6862445" h="2647950">
                  <a:moveTo>
                    <a:pt x="25" y="171264"/>
                  </a:moveTo>
                  <a:lnTo>
                    <a:pt x="0" y="171450"/>
                  </a:lnTo>
                  <a:lnTo>
                    <a:pt x="0" y="2476688"/>
                  </a:lnTo>
                  <a:lnTo>
                    <a:pt x="6118" y="2522216"/>
                  </a:lnTo>
                  <a:lnTo>
                    <a:pt x="23383" y="2563127"/>
                  </a:lnTo>
                  <a:lnTo>
                    <a:pt x="50162" y="2597788"/>
                  </a:lnTo>
                  <a:lnTo>
                    <a:pt x="84824" y="2624567"/>
                  </a:lnTo>
                  <a:lnTo>
                    <a:pt x="125735" y="2641832"/>
                  </a:lnTo>
                  <a:lnTo>
                    <a:pt x="171264" y="2647950"/>
                  </a:lnTo>
                  <a:lnTo>
                    <a:pt x="6691164" y="2647950"/>
                  </a:lnTo>
                  <a:lnTo>
                    <a:pt x="6736693" y="2641832"/>
                  </a:lnTo>
                  <a:lnTo>
                    <a:pt x="6777605" y="2624568"/>
                  </a:lnTo>
                  <a:lnTo>
                    <a:pt x="6812267" y="2597789"/>
                  </a:lnTo>
                  <a:lnTo>
                    <a:pt x="6839046" y="2563127"/>
                  </a:lnTo>
                  <a:lnTo>
                    <a:pt x="6856311" y="2522216"/>
                  </a:lnTo>
                  <a:lnTo>
                    <a:pt x="6862429" y="2476688"/>
                  </a:lnTo>
                  <a:lnTo>
                    <a:pt x="6862429" y="171261"/>
                  </a:lnTo>
                  <a:lnTo>
                    <a:pt x="6856312" y="125733"/>
                  </a:lnTo>
                  <a:lnTo>
                    <a:pt x="6839046" y="84822"/>
                  </a:lnTo>
                  <a:lnTo>
                    <a:pt x="6812267" y="50161"/>
                  </a:lnTo>
                  <a:lnTo>
                    <a:pt x="6777605" y="23382"/>
                  </a:lnTo>
                  <a:lnTo>
                    <a:pt x="6736693" y="6117"/>
                  </a:lnTo>
                  <a:lnTo>
                    <a:pt x="6691165" y="0"/>
                  </a:lnTo>
                  <a:lnTo>
                    <a:pt x="171450" y="0"/>
                  </a:lnTo>
                  <a:lnTo>
                    <a:pt x="171268" y="24"/>
                  </a:lnTo>
                  <a:lnTo>
                    <a:pt x="125868" y="6099"/>
                  </a:lnTo>
                  <a:lnTo>
                    <a:pt x="84824" y="23382"/>
                  </a:lnTo>
                  <a:lnTo>
                    <a:pt x="50162" y="50161"/>
                  </a:lnTo>
                  <a:lnTo>
                    <a:pt x="23383" y="84822"/>
                  </a:lnTo>
                  <a:lnTo>
                    <a:pt x="6118" y="125733"/>
                  </a:lnTo>
                  <a:lnTo>
                    <a:pt x="0" y="171261"/>
                  </a:lnTo>
                </a:path>
              </a:pathLst>
            </a:custGeom>
            <a:ln w="761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0724" rIns="0" bIns="0" rtlCol="0">
            <a:spAutoFit/>
          </a:bodyPr>
          <a:lstStyle/>
          <a:p>
            <a:pPr marL="1837689" marR="5080" indent="-1344295">
              <a:lnSpc>
                <a:spcPts val="5780"/>
              </a:lnSpc>
              <a:spcBef>
                <a:spcPts val="1275"/>
              </a:spcBef>
            </a:pPr>
            <a:r>
              <a:rPr sz="5800" spc="-85" dirty="0">
                <a:solidFill>
                  <a:srgbClr val="548BF7"/>
                </a:solidFill>
              </a:rPr>
              <a:t>Scoring</a:t>
            </a:r>
            <a:r>
              <a:rPr sz="5800" spc="-245" dirty="0">
                <a:solidFill>
                  <a:srgbClr val="548BF7"/>
                </a:solidFill>
              </a:rPr>
              <a:t> </a:t>
            </a:r>
            <a:r>
              <a:rPr sz="5800" spc="335" dirty="0">
                <a:solidFill>
                  <a:srgbClr val="548BF7"/>
                </a:solidFill>
              </a:rPr>
              <a:t>&amp;</a:t>
            </a:r>
            <a:r>
              <a:rPr sz="5800" spc="-245" dirty="0">
                <a:solidFill>
                  <a:srgbClr val="548BF7"/>
                </a:solidFill>
              </a:rPr>
              <a:t> </a:t>
            </a:r>
            <a:r>
              <a:rPr sz="5800" spc="-70" dirty="0">
                <a:solidFill>
                  <a:srgbClr val="548BF7"/>
                </a:solidFill>
              </a:rPr>
              <a:t>Ranking </a:t>
            </a:r>
            <a:r>
              <a:rPr sz="5800" spc="-20" dirty="0">
                <a:solidFill>
                  <a:srgbClr val="548BF7"/>
                </a:solidFill>
              </a:rPr>
              <a:t>Team</a:t>
            </a:r>
            <a:r>
              <a:rPr sz="5800" spc="-325" dirty="0">
                <a:solidFill>
                  <a:srgbClr val="548BF7"/>
                </a:solidFill>
              </a:rPr>
              <a:t> </a:t>
            </a:r>
            <a:r>
              <a:rPr sz="5800" spc="225" dirty="0">
                <a:solidFill>
                  <a:srgbClr val="548BF7"/>
                </a:solidFill>
              </a:rPr>
              <a:t>2024</a:t>
            </a:r>
            <a:endParaRPr sz="5800"/>
          </a:p>
        </p:txBody>
      </p:sp>
      <p:sp>
        <p:nvSpPr>
          <p:cNvPr id="11" name="object 11"/>
          <p:cNvSpPr txBox="1"/>
          <p:nvPr/>
        </p:nvSpPr>
        <p:spPr>
          <a:xfrm>
            <a:off x="727009" y="6041259"/>
            <a:ext cx="6318250" cy="174180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 marR="5080" indent="142240" algn="just">
              <a:lnSpc>
                <a:spcPts val="2180"/>
              </a:lnSpc>
              <a:spcBef>
                <a:spcPts val="555"/>
              </a:spcBef>
            </a:pPr>
            <a:r>
              <a:rPr sz="2200" spc="55" dirty="0">
                <a:solidFill>
                  <a:srgbClr val="2377FF"/>
                </a:solidFill>
                <a:latin typeface="Arial Narrow"/>
                <a:cs typeface="Arial Narrow"/>
              </a:rPr>
              <a:t>One</a:t>
            </a:r>
            <a:r>
              <a:rPr sz="2200" spc="-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130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2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our</a:t>
            </a:r>
            <a:r>
              <a:rPr sz="2200" spc="-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Lived</a:t>
            </a:r>
            <a:r>
              <a:rPr sz="22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215" dirty="0">
                <a:solidFill>
                  <a:srgbClr val="2377FF"/>
                </a:solidFill>
                <a:latin typeface="Arial Narrow"/>
                <a:cs typeface="Arial Narrow"/>
              </a:rPr>
              <a:t>X</a:t>
            </a:r>
            <a:r>
              <a:rPr sz="22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20" dirty="0">
                <a:solidFill>
                  <a:srgbClr val="2377FF"/>
                </a:solidFill>
                <a:latin typeface="Arial Narrow"/>
                <a:cs typeface="Arial Narrow"/>
              </a:rPr>
              <a:t>Team</a:t>
            </a:r>
            <a:r>
              <a:rPr sz="2200" spc="-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members</a:t>
            </a:r>
            <a:r>
              <a:rPr sz="22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joined</a:t>
            </a:r>
            <a:r>
              <a:rPr sz="22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200" spc="-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Scoring</a:t>
            </a:r>
            <a:r>
              <a:rPr sz="2200" spc="-25" dirty="0">
                <a:solidFill>
                  <a:srgbClr val="2377FF"/>
                </a:solidFill>
                <a:latin typeface="Arial Narrow"/>
                <a:cs typeface="Arial Narrow"/>
              </a:rPr>
              <a:t> and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Ranking</a:t>
            </a:r>
            <a:r>
              <a:rPr sz="2200" spc="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20" dirty="0">
                <a:solidFill>
                  <a:srgbClr val="2377FF"/>
                </a:solidFill>
                <a:latin typeface="Arial Narrow"/>
                <a:cs typeface="Arial Narrow"/>
              </a:rPr>
              <a:t>Team</a:t>
            </a:r>
            <a:r>
              <a:rPr sz="2200" spc="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100" dirty="0">
                <a:solidFill>
                  <a:srgbClr val="2377FF"/>
                </a:solidFill>
                <a:latin typeface="Arial Narrow"/>
                <a:cs typeface="Arial Narrow"/>
              </a:rPr>
              <a:t>with</a:t>
            </a:r>
            <a:r>
              <a:rPr sz="2200" spc="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EdeColigny</a:t>
            </a:r>
            <a:r>
              <a:rPr sz="2200" spc="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Consulting</a:t>
            </a:r>
            <a:r>
              <a:rPr sz="2200" spc="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LLC</a:t>
            </a:r>
            <a:r>
              <a:rPr sz="2200" spc="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10" dirty="0">
                <a:solidFill>
                  <a:srgbClr val="2377FF"/>
                </a:solidFill>
                <a:latin typeface="Arial Narrow"/>
                <a:cs typeface="Arial Narrow"/>
              </a:rPr>
              <a:t>contracted</a:t>
            </a:r>
            <a:r>
              <a:rPr sz="2200" spc="5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by</a:t>
            </a:r>
            <a:r>
              <a:rPr sz="2200" spc="-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Clark</a:t>
            </a:r>
            <a:r>
              <a:rPr sz="2200" spc="-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County</a:t>
            </a:r>
            <a:r>
              <a:rPr sz="2200" spc="-10" dirty="0">
                <a:solidFill>
                  <a:srgbClr val="2377FF"/>
                </a:solidFill>
                <a:latin typeface="Arial Narrow"/>
                <a:cs typeface="Arial Narrow"/>
              </a:rPr>
              <a:t> Social</a:t>
            </a:r>
            <a:r>
              <a:rPr sz="2200" spc="-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40" dirty="0">
                <a:solidFill>
                  <a:srgbClr val="2377FF"/>
                </a:solidFill>
                <a:latin typeface="Arial Narrow"/>
                <a:cs typeface="Arial Narrow"/>
              </a:rPr>
              <a:t>Services</a:t>
            </a:r>
            <a:r>
              <a:rPr sz="22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25" dirty="0">
                <a:solidFill>
                  <a:srgbClr val="2377FF"/>
                </a:solidFill>
                <a:latin typeface="Arial Narrow"/>
                <a:cs typeface="Arial Narrow"/>
              </a:rPr>
              <a:t>Resource</a:t>
            </a:r>
            <a:r>
              <a:rPr sz="2200" spc="-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80" dirty="0">
                <a:solidFill>
                  <a:srgbClr val="2377FF"/>
                </a:solidFill>
                <a:latin typeface="Arial Narrow"/>
                <a:cs typeface="Arial Narrow"/>
              </a:rPr>
              <a:t>And</a:t>
            </a:r>
            <a:r>
              <a:rPr sz="2200" spc="-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10" dirty="0">
                <a:solidFill>
                  <a:srgbClr val="2377FF"/>
                </a:solidFill>
                <a:latin typeface="Arial Narrow"/>
                <a:cs typeface="Arial Narrow"/>
              </a:rPr>
              <a:t>Development.</a:t>
            </a:r>
            <a:endParaRPr sz="2200">
              <a:latin typeface="Arial Narrow"/>
              <a:cs typeface="Arial Narrow"/>
            </a:endParaRPr>
          </a:p>
          <a:p>
            <a:pPr marL="583565" algn="just">
              <a:lnSpc>
                <a:spcPts val="1935"/>
              </a:lnSpc>
            </a:pP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As</a:t>
            </a:r>
            <a:r>
              <a:rPr sz="22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a</a:t>
            </a:r>
            <a:r>
              <a:rPr sz="22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50" dirty="0">
                <a:solidFill>
                  <a:srgbClr val="2377FF"/>
                </a:solidFill>
                <a:latin typeface="Arial Narrow"/>
                <a:cs typeface="Arial Narrow"/>
              </a:rPr>
              <a:t>member</a:t>
            </a:r>
            <a:r>
              <a:rPr sz="22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130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2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2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team,</a:t>
            </a:r>
            <a:r>
              <a:rPr sz="22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50" dirty="0">
                <a:solidFill>
                  <a:srgbClr val="2377FF"/>
                </a:solidFill>
                <a:latin typeface="Arial Narrow"/>
                <a:cs typeface="Arial Narrow"/>
              </a:rPr>
              <a:t>they</a:t>
            </a:r>
            <a:r>
              <a:rPr sz="22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participated</a:t>
            </a:r>
            <a:r>
              <a:rPr sz="22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2377FF"/>
                </a:solidFill>
                <a:latin typeface="Arial Narrow"/>
                <a:cs typeface="Arial Narrow"/>
              </a:rPr>
              <a:t>in</a:t>
            </a:r>
            <a:r>
              <a:rPr sz="22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45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endParaRPr sz="2200">
              <a:latin typeface="Arial Narrow"/>
              <a:cs typeface="Arial Narrow"/>
            </a:endParaRPr>
          </a:p>
          <a:p>
            <a:pPr marL="977900" marR="558165" indent="-412750" algn="just">
              <a:lnSpc>
                <a:spcPts val="2170"/>
              </a:lnSpc>
              <a:spcBef>
                <a:spcPts val="229"/>
              </a:spcBef>
            </a:pP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consolidated</a:t>
            </a:r>
            <a:r>
              <a:rPr sz="22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application</a:t>
            </a:r>
            <a:r>
              <a:rPr sz="22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45" dirty="0">
                <a:solidFill>
                  <a:srgbClr val="2377FF"/>
                </a:solidFill>
                <a:latin typeface="Arial Narrow"/>
                <a:cs typeface="Arial Narrow"/>
              </a:rPr>
              <a:t>process,</a:t>
            </a:r>
            <a:r>
              <a:rPr sz="22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20" dirty="0">
                <a:solidFill>
                  <a:srgbClr val="2377FF"/>
                </a:solidFill>
                <a:latin typeface="Arial Narrow"/>
                <a:cs typeface="Arial Narrow"/>
              </a:rPr>
              <a:t>scored</a:t>
            </a:r>
            <a:r>
              <a:rPr sz="22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10" dirty="0">
                <a:solidFill>
                  <a:srgbClr val="2377FF"/>
                </a:solidFill>
                <a:latin typeface="Arial Narrow"/>
                <a:cs typeface="Arial Narrow"/>
              </a:rPr>
              <a:t>submitted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applications,</a:t>
            </a:r>
            <a:r>
              <a:rPr sz="22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and</a:t>
            </a:r>
            <a:r>
              <a:rPr sz="22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2377FF"/>
                </a:solidFill>
                <a:latin typeface="Arial Narrow"/>
                <a:cs typeface="Arial Narrow"/>
              </a:rPr>
              <a:t>ranked</a:t>
            </a:r>
            <a:r>
              <a:rPr sz="22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85" dirty="0">
                <a:solidFill>
                  <a:srgbClr val="2377FF"/>
                </a:solidFill>
                <a:latin typeface="Arial Narrow"/>
                <a:cs typeface="Arial Narrow"/>
              </a:rPr>
              <a:t>them</a:t>
            </a:r>
            <a:r>
              <a:rPr sz="22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200" spc="-10" dirty="0">
                <a:solidFill>
                  <a:srgbClr val="2377FF"/>
                </a:solidFill>
                <a:latin typeface="Arial Narrow"/>
                <a:cs typeface="Arial Narrow"/>
              </a:rPr>
              <a:t>accordingly.</a:t>
            </a:r>
            <a:endParaRPr sz="2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8816" y="1919590"/>
              <a:ext cx="4504146" cy="55950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67386" y="1908160"/>
              <a:ext cx="4524375" cy="5614670"/>
            </a:xfrm>
            <a:custGeom>
              <a:avLst/>
              <a:gdLst/>
              <a:ahLst/>
              <a:cxnLst/>
              <a:rect l="l" t="t" r="r" b="b"/>
              <a:pathLst>
                <a:path w="4524375" h="5614670">
                  <a:moveTo>
                    <a:pt x="13" y="285585"/>
                  </a:moveTo>
                  <a:lnTo>
                    <a:pt x="13" y="285750"/>
                  </a:lnTo>
                  <a:lnTo>
                    <a:pt x="0" y="5329091"/>
                  </a:lnTo>
                  <a:lnTo>
                    <a:pt x="3737" y="5375415"/>
                  </a:lnTo>
                  <a:lnTo>
                    <a:pt x="14559" y="5419358"/>
                  </a:lnTo>
                  <a:lnTo>
                    <a:pt x="31876" y="5460334"/>
                  </a:lnTo>
                  <a:lnTo>
                    <a:pt x="55101" y="5497753"/>
                  </a:lnTo>
                  <a:lnTo>
                    <a:pt x="83645" y="5531030"/>
                  </a:lnTo>
                  <a:lnTo>
                    <a:pt x="116921" y="5559574"/>
                  </a:lnTo>
                  <a:lnTo>
                    <a:pt x="154341" y="5582799"/>
                  </a:lnTo>
                  <a:lnTo>
                    <a:pt x="195317" y="5600115"/>
                  </a:lnTo>
                  <a:lnTo>
                    <a:pt x="239260" y="5610937"/>
                  </a:lnTo>
                  <a:lnTo>
                    <a:pt x="285583" y="5614675"/>
                  </a:lnTo>
                  <a:lnTo>
                    <a:pt x="4238790" y="5614675"/>
                  </a:lnTo>
                  <a:lnTo>
                    <a:pt x="4285113" y="5610937"/>
                  </a:lnTo>
                  <a:lnTo>
                    <a:pt x="4329057" y="5600115"/>
                  </a:lnTo>
                  <a:lnTo>
                    <a:pt x="4370032" y="5582799"/>
                  </a:lnTo>
                  <a:lnTo>
                    <a:pt x="4407452" y="5559574"/>
                  </a:lnTo>
                  <a:lnTo>
                    <a:pt x="4440728" y="5531030"/>
                  </a:lnTo>
                  <a:lnTo>
                    <a:pt x="4469273" y="5497754"/>
                  </a:lnTo>
                  <a:lnTo>
                    <a:pt x="4492498" y="5460334"/>
                  </a:lnTo>
                  <a:lnTo>
                    <a:pt x="4509815" y="5419358"/>
                  </a:lnTo>
                  <a:lnTo>
                    <a:pt x="4520637" y="5375415"/>
                  </a:lnTo>
                  <a:lnTo>
                    <a:pt x="4524375" y="5329091"/>
                  </a:lnTo>
                  <a:lnTo>
                    <a:pt x="4524375" y="285583"/>
                  </a:lnTo>
                  <a:lnTo>
                    <a:pt x="4520637" y="239260"/>
                  </a:lnTo>
                  <a:lnTo>
                    <a:pt x="4509815" y="195317"/>
                  </a:lnTo>
                  <a:lnTo>
                    <a:pt x="4492498" y="154341"/>
                  </a:lnTo>
                  <a:lnTo>
                    <a:pt x="4469273" y="116921"/>
                  </a:lnTo>
                  <a:lnTo>
                    <a:pt x="4440729" y="83645"/>
                  </a:lnTo>
                  <a:lnTo>
                    <a:pt x="4407452" y="55101"/>
                  </a:lnTo>
                  <a:lnTo>
                    <a:pt x="4370033" y="31876"/>
                  </a:lnTo>
                  <a:lnTo>
                    <a:pt x="4329057" y="14559"/>
                  </a:lnTo>
                  <a:lnTo>
                    <a:pt x="4285113" y="3737"/>
                  </a:lnTo>
                  <a:lnTo>
                    <a:pt x="4238790" y="0"/>
                  </a:lnTo>
                  <a:lnTo>
                    <a:pt x="285749" y="0"/>
                  </a:lnTo>
                  <a:lnTo>
                    <a:pt x="285584" y="13"/>
                  </a:lnTo>
                  <a:lnTo>
                    <a:pt x="239398" y="3726"/>
                  </a:lnTo>
                  <a:lnTo>
                    <a:pt x="239266" y="3759"/>
                  </a:lnTo>
                  <a:lnTo>
                    <a:pt x="195317" y="14559"/>
                  </a:lnTo>
                  <a:lnTo>
                    <a:pt x="154341" y="31876"/>
                  </a:lnTo>
                  <a:lnTo>
                    <a:pt x="116921" y="55101"/>
                  </a:lnTo>
                  <a:lnTo>
                    <a:pt x="83645" y="83645"/>
                  </a:lnTo>
                  <a:lnTo>
                    <a:pt x="55101" y="116921"/>
                  </a:lnTo>
                  <a:lnTo>
                    <a:pt x="31876" y="154341"/>
                  </a:lnTo>
                  <a:lnTo>
                    <a:pt x="14559" y="195317"/>
                  </a:lnTo>
                  <a:lnTo>
                    <a:pt x="3772" y="239269"/>
                  </a:lnTo>
                  <a:lnTo>
                    <a:pt x="3761" y="239401"/>
                  </a:lnTo>
                  <a:lnTo>
                    <a:pt x="13" y="285585"/>
                  </a:lnTo>
                </a:path>
              </a:pathLst>
            </a:custGeom>
            <a:ln w="7615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0988" rIns="0" bIns="0" rtlCol="0">
            <a:spAutoFit/>
          </a:bodyPr>
          <a:lstStyle/>
          <a:p>
            <a:pPr marL="1543685">
              <a:lnSpc>
                <a:spcPct val="100000"/>
              </a:lnSpc>
              <a:spcBef>
                <a:spcPts val="120"/>
              </a:spcBef>
            </a:pPr>
            <a:r>
              <a:rPr sz="5500" spc="-114" dirty="0">
                <a:solidFill>
                  <a:srgbClr val="2377FF"/>
                </a:solidFill>
              </a:rPr>
              <a:t>Academy</a:t>
            </a:r>
            <a:r>
              <a:rPr sz="5500" spc="-200" dirty="0">
                <a:solidFill>
                  <a:srgbClr val="2377FF"/>
                </a:solidFill>
              </a:rPr>
              <a:t> </a:t>
            </a:r>
            <a:r>
              <a:rPr sz="5500" spc="215" dirty="0">
                <a:solidFill>
                  <a:srgbClr val="2377FF"/>
                </a:solidFill>
              </a:rPr>
              <a:t>101</a:t>
            </a:r>
            <a:endParaRPr sz="5500"/>
          </a:p>
          <a:p>
            <a:pPr marR="86360" algn="ctr">
              <a:lnSpc>
                <a:spcPct val="100000"/>
              </a:lnSpc>
              <a:spcBef>
                <a:spcPts val="95"/>
              </a:spcBef>
            </a:pPr>
            <a:r>
              <a:rPr sz="1700" i="1" spc="-75" dirty="0">
                <a:solidFill>
                  <a:srgbClr val="2377FF"/>
                </a:solidFill>
                <a:latin typeface="Palatino Linotype"/>
                <a:cs typeface="Palatino Linotype"/>
              </a:rPr>
              <a:t>EdeColigigny</a:t>
            </a:r>
            <a:r>
              <a:rPr sz="1700" i="1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i="1" spc="-65" dirty="0">
                <a:solidFill>
                  <a:srgbClr val="2377FF"/>
                </a:solidFill>
                <a:latin typeface="Palatino Linotype"/>
                <a:cs typeface="Palatino Linotype"/>
              </a:rPr>
              <a:t>Consulting</a:t>
            </a:r>
            <a:r>
              <a:rPr sz="1700" i="1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i="1" spc="-25" dirty="0">
                <a:solidFill>
                  <a:srgbClr val="2377FF"/>
                </a:solidFill>
                <a:latin typeface="Palatino Linotype"/>
                <a:cs typeface="Palatino Linotype"/>
              </a:rPr>
              <a:t>LLC</a:t>
            </a:r>
            <a:endParaRPr sz="17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8500" y="7871537"/>
            <a:ext cx="5975350" cy="13322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algn="ctr">
              <a:lnSpc>
                <a:spcPts val="1650"/>
              </a:lnSpc>
              <a:spcBef>
                <a:spcPts val="480"/>
              </a:spcBef>
            </a:pP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To </a:t>
            </a:r>
            <a:r>
              <a:rPr sz="1700" spc="-25" dirty="0">
                <a:solidFill>
                  <a:srgbClr val="2377FF"/>
                </a:solidFill>
                <a:latin typeface="Palatino Linotype"/>
                <a:cs typeface="Palatino Linotype"/>
              </a:rPr>
              <a:t>create</a:t>
            </a:r>
            <a:r>
              <a:rPr sz="1700" spc="-12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110" dirty="0">
                <a:solidFill>
                  <a:srgbClr val="2377FF"/>
                </a:solidFill>
                <a:latin typeface="Palatino Linotype"/>
                <a:cs typeface="Palatino Linotype"/>
              </a:rPr>
              <a:t>Academy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dirty="0">
                <a:solidFill>
                  <a:srgbClr val="2377FF"/>
                </a:solidFill>
                <a:latin typeface="Palatino Linotype"/>
                <a:cs typeface="Palatino Linotype"/>
              </a:rPr>
              <a:t>101,</a:t>
            </a:r>
            <a:r>
              <a:rPr sz="1700" spc="-15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45" dirty="0">
                <a:solidFill>
                  <a:srgbClr val="2377FF"/>
                </a:solidFill>
                <a:latin typeface="Palatino Linotype"/>
                <a:cs typeface="Palatino Linotype"/>
              </a:rPr>
              <a:t>Elaine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65" dirty="0">
                <a:solidFill>
                  <a:srgbClr val="2377FF"/>
                </a:solidFill>
                <a:latin typeface="Palatino Linotype"/>
                <a:cs typeface="Palatino Linotype"/>
              </a:rPr>
              <a:t>de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90" dirty="0">
                <a:solidFill>
                  <a:srgbClr val="2377FF"/>
                </a:solidFill>
                <a:latin typeface="Palatino Linotype"/>
                <a:cs typeface="Palatino Linotype"/>
              </a:rPr>
              <a:t>Coligny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70" dirty="0">
                <a:solidFill>
                  <a:srgbClr val="2377FF"/>
                </a:solidFill>
                <a:latin typeface="Palatino Linotype"/>
                <a:cs typeface="Palatino Linotype"/>
              </a:rPr>
              <a:t>and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35" dirty="0">
                <a:solidFill>
                  <a:srgbClr val="2377FF"/>
                </a:solidFill>
                <a:latin typeface="Palatino Linotype"/>
                <a:cs typeface="Palatino Linotype"/>
              </a:rPr>
              <a:t>her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30" dirty="0">
                <a:solidFill>
                  <a:srgbClr val="2377FF"/>
                </a:solidFill>
                <a:latin typeface="Palatino Linotype"/>
                <a:cs typeface="Palatino Linotype"/>
              </a:rPr>
              <a:t>team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55" dirty="0">
                <a:solidFill>
                  <a:srgbClr val="2377FF"/>
                </a:solidFill>
                <a:latin typeface="Palatino Linotype"/>
                <a:cs typeface="Palatino Linotype"/>
              </a:rPr>
              <a:t>along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0" dirty="0">
                <a:solidFill>
                  <a:srgbClr val="2377FF"/>
                </a:solidFill>
                <a:latin typeface="Palatino Linotype"/>
                <a:cs typeface="Palatino Linotype"/>
              </a:rPr>
              <a:t>with </a:t>
            </a:r>
            <a:r>
              <a:rPr sz="1700" spc="-60" dirty="0">
                <a:solidFill>
                  <a:srgbClr val="2377FF"/>
                </a:solidFill>
                <a:latin typeface="Palatino Linotype"/>
                <a:cs typeface="Palatino Linotype"/>
              </a:rPr>
              <a:t>Donica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65" dirty="0">
                <a:solidFill>
                  <a:srgbClr val="2377FF"/>
                </a:solidFill>
                <a:latin typeface="Palatino Linotype"/>
                <a:cs typeface="Palatino Linotype"/>
              </a:rPr>
              <a:t>Martinez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55" dirty="0">
                <a:solidFill>
                  <a:srgbClr val="2377FF"/>
                </a:solidFill>
                <a:latin typeface="Palatino Linotype"/>
                <a:cs typeface="Palatino Linotype"/>
              </a:rPr>
              <a:t>gathered</a:t>
            </a:r>
            <a:r>
              <a:rPr sz="1700" spc="-7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dirty="0">
                <a:solidFill>
                  <a:srgbClr val="2377FF"/>
                </a:solidFill>
                <a:latin typeface="Palatino Linotype"/>
                <a:cs typeface="Palatino Linotype"/>
              </a:rPr>
              <a:t>the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50" dirty="0">
                <a:solidFill>
                  <a:srgbClr val="2377FF"/>
                </a:solidFill>
                <a:latin typeface="Palatino Linotype"/>
                <a:cs typeface="Palatino Linotype"/>
              </a:rPr>
              <a:t>experiences</a:t>
            </a:r>
            <a:r>
              <a:rPr sz="1700" spc="-7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0" dirty="0">
                <a:solidFill>
                  <a:srgbClr val="2377FF"/>
                </a:solidFill>
                <a:latin typeface="Palatino Linotype"/>
                <a:cs typeface="Palatino Linotype"/>
              </a:rPr>
              <a:t>of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60" dirty="0">
                <a:solidFill>
                  <a:srgbClr val="2377FF"/>
                </a:solidFill>
                <a:latin typeface="Palatino Linotype"/>
                <a:cs typeface="Palatino Linotype"/>
              </a:rPr>
              <a:t>people</a:t>
            </a:r>
            <a:r>
              <a:rPr sz="1700" spc="-7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0" dirty="0">
                <a:solidFill>
                  <a:srgbClr val="2377FF"/>
                </a:solidFill>
                <a:latin typeface="Palatino Linotype"/>
                <a:cs typeface="Palatino Linotype"/>
              </a:rPr>
              <a:t>in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10" dirty="0">
                <a:solidFill>
                  <a:srgbClr val="2377FF"/>
                </a:solidFill>
                <a:latin typeface="Palatino Linotype"/>
                <a:cs typeface="Palatino Linotype"/>
              </a:rPr>
              <a:t>different </a:t>
            </a:r>
            <a:r>
              <a:rPr sz="1700" spc="-40" dirty="0">
                <a:solidFill>
                  <a:srgbClr val="2377FF"/>
                </a:solidFill>
                <a:latin typeface="Palatino Linotype"/>
                <a:cs typeface="Palatino Linotype"/>
              </a:rPr>
              <a:t>stages</a:t>
            </a:r>
            <a:r>
              <a:rPr sz="1700" spc="-6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0" dirty="0">
                <a:solidFill>
                  <a:srgbClr val="2377FF"/>
                </a:solidFill>
                <a:latin typeface="Palatino Linotype"/>
                <a:cs typeface="Palatino Linotype"/>
              </a:rPr>
              <a:t>of</a:t>
            </a:r>
            <a:r>
              <a:rPr sz="1700" spc="-6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30" dirty="0">
                <a:solidFill>
                  <a:srgbClr val="2377FF"/>
                </a:solidFill>
                <a:latin typeface="Palatino Linotype"/>
                <a:cs typeface="Palatino Linotype"/>
              </a:rPr>
              <a:t>their</a:t>
            </a:r>
            <a:r>
              <a:rPr sz="1700" spc="-6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45" dirty="0">
                <a:solidFill>
                  <a:srgbClr val="2377FF"/>
                </a:solidFill>
                <a:latin typeface="Palatino Linotype"/>
                <a:cs typeface="Palatino Linotype"/>
              </a:rPr>
              <a:t>homelessness.</a:t>
            </a:r>
            <a:r>
              <a:rPr sz="1700" spc="-14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90" dirty="0">
                <a:solidFill>
                  <a:srgbClr val="2377FF"/>
                </a:solidFill>
                <a:latin typeface="Palatino Linotype"/>
                <a:cs typeface="Palatino Linotype"/>
              </a:rPr>
              <a:t>During</a:t>
            </a:r>
            <a:r>
              <a:rPr sz="1700" spc="-6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5" dirty="0">
                <a:solidFill>
                  <a:srgbClr val="2377FF"/>
                </a:solidFill>
                <a:latin typeface="Palatino Linotype"/>
                <a:cs typeface="Palatino Linotype"/>
              </a:rPr>
              <a:t>this</a:t>
            </a:r>
            <a:r>
              <a:rPr sz="1700" spc="-6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50" dirty="0">
                <a:solidFill>
                  <a:srgbClr val="2377FF"/>
                </a:solidFill>
                <a:latin typeface="Palatino Linotype"/>
                <a:cs typeface="Palatino Linotype"/>
              </a:rPr>
              <a:t>process,</a:t>
            </a:r>
            <a:r>
              <a:rPr sz="1700" spc="-14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60" dirty="0">
                <a:solidFill>
                  <a:srgbClr val="2377FF"/>
                </a:solidFill>
                <a:latin typeface="Palatino Linotype"/>
                <a:cs typeface="Palatino Linotype"/>
              </a:rPr>
              <a:t>Donica </a:t>
            </a:r>
            <a:r>
              <a:rPr sz="1700" spc="-10" dirty="0">
                <a:solidFill>
                  <a:srgbClr val="2377FF"/>
                </a:solidFill>
                <a:latin typeface="Palatino Linotype"/>
                <a:cs typeface="Palatino Linotype"/>
              </a:rPr>
              <a:t>guided </a:t>
            </a:r>
            <a:r>
              <a:rPr sz="1700" spc="-45" dirty="0">
                <a:solidFill>
                  <a:srgbClr val="2377FF"/>
                </a:solidFill>
                <a:latin typeface="Palatino Linotype"/>
                <a:cs typeface="Palatino Linotype"/>
              </a:rPr>
              <a:t>Elaine</a:t>
            </a:r>
            <a:r>
              <a:rPr sz="1700" spc="-8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0" dirty="0">
                <a:solidFill>
                  <a:srgbClr val="2377FF"/>
                </a:solidFill>
                <a:latin typeface="Palatino Linotype"/>
                <a:cs typeface="Palatino Linotype"/>
              </a:rPr>
              <a:t>into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dirty="0">
                <a:solidFill>
                  <a:srgbClr val="2377FF"/>
                </a:solidFill>
                <a:latin typeface="Palatino Linotype"/>
                <a:cs typeface="Palatino Linotype"/>
              </a:rPr>
              <a:t>the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35" dirty="0">
                <a:solidFill>
                  <a:srgbClr val="2377FF"/>
                </a:solidFill>
                <a:latin typeface="Palatino Linotype"/>
                <a:cs typeface="Palatino Linotype"/>
              </a:rPr>
              <a:t>tunnels</a:t>
            </a:r>
            <a:r>
              <a:rPr sz="1700" spc="-8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70" dirty="0">
                <a:solidFill>
                  <a:srgbClr val="2377FF"/>
                </a:solidFill>
                <a:latin typeface="Palatino Linotype"/>
                <a:cs typeface="Palatino Linotype"/>
              </a:rPr>
              <a:t>and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105" dirty="0">
                <a:solidFill>
                  <a:srgbClr val="2377FF"/>
                </a:solidFill>
                <a:latin typeface="Palatino Linotype"/>
                <a:cs typeface="Palatino Linotype"/>
              </a:rPr>
              <a:t>provided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55" dirty="0">
                <a:solidFill>
                  <a:srgbClr val="2377FF"/>
                </a:solidFill>
                <a:latin typeface="Palatino Linotype"/>
                <a:cs typeface="Palatino Linotype"/>
              </a:rPr>
              <a:t>space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55" dirty="0">
                <a:solidFill>
                  <a:srgbClr val="2377FF"/>
                </a:solidFill>
                <a:latin typeface="Palatino Linotype"/>
                <a:cs typeface="Palatino Linotype"/>
              </a:rPr>
              <a:t>for</a:t>
            </a:r>
            <a:r>
              <a:rPr sz="1700" spc="-8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35" dirty="0">
                <a:solidFill>
                  <a:srgbClr val="2377FF"/>
                </a:solidFill>
                <a:latin typeface="Palatino Linotype"/>
                <a:cs typeface="Palatino Linotype"/>
              </a:rPr>
              <a:t>her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dirty="0">
                <a:solidFill>
                  <a:srgbClr val="2377FF"/>
                </a:solidFill>
                <a:latin typeface="Palatino Linotype"/>
                <a:cs typeface="Palatino Linotype"/>
              </a:rPr>
              <a:t>to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10" dirty="0">
                <a:solidFill>
                  <a:srgbClr val="2377FF"/>
                </a:solidFill>
                <a:latin typeface="Palatino Linotype"/>
                <a:cs typeface="Palatino Linotype"/>
              </a:rPr>
              <a:t>conduct </a:t>
            </a:r>
            <a:r>
              <a:rPr sz="1700" spc="-60" dirty="0">
                <a:solidFill>
                  <a:srgbClr val="2377FF"/>
                </a:solidFill>
                <a:latin typeface="Palatino Linotype"/>
                <a:cs typeface="Palatino Linotype"/>
              </a:rPr>
              <a:t>interviews.</a:t>
            </a:r>
            <a:r>
              <a:rPr sz="1700" spc="-19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Additional </a:t>
            </a:r>
            <a:r>
              <a:rPr sz="1700" spc="-60" dirty="0">
                <a:solidFill>
                  <a:srgbClr val="2377FF"/>
                </a:solidFill>
                <a:latin typeface="Palatino Linotype"/>
                <a:cs typeface="Palatino Linotype"/>
              </a:rPr>
              <a:t>members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0" dirty="0">
                <a:solidFill>
                  <a:srgbClr val="2377FF"/>
                </a:solidFill>
                <a:latin typeface="Palatino Linotype"/>
                <a:cs typeface="Palatino Linotype"/>
              </a:rPr>
              <a:t>of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dirty="0">
                <a:solidFill>
                  <a:srgbClr val="2377FF"/>
                </a:solidFill>
                <a:latin typeface="Palatino Linotype"/>
                <a:cs typeface="Palatino Linotype"/>
              </a:rPr>
              <a:t>the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110" dirty="0">
                <a:solidFill>
                  <a:srgbClr val="2377FF"/>
                </a:solidFill>
                <a:latin typeface="Palatino Linotype"/>
                <a:cs typeface="Palatino Linotype"/>
              </a:rPr>
              <a:t>Lived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dirty="0">
                <a:solidFill>
                  <a:srgbClr val="2377FF"/>
                </a:solidFill>
                <a:latin typeface="Palatino Linotype"/>
                <a:cs typeface="Palatino Linotype"/>
              </a:rPr>
              <a:t>X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70" dirty="0">
                <a:solidFill>
                  <a:srgbClr val="2377FF"/>
                </a:solidFill>
                <a:latin typeface="Palatino Linotype"/>
                <a:cs typeface="Palatino Linotype"/>
              </a:rPr>
              <a:t>Team</a:t>
            </a:r>
            <a:r>
              <a:rPr sz="1700" spc="-80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10" dirty="0">
                <a:solidFill>
                  <a:srgbClr val="2377FF"/>
                </a:solidFill>
                <a:latin typeface="Palatino Linotype"/>
                <a:cs typeface="Palatino Linotype"/>
              </a:rPr>
              <a:t>contributed </a:t>
            </a:r>
            <a:r>
              <a:rPr sz="1700" spc="-30" dirty="0">
                <a:solidFill>
                  <a:srgbClr val="2377FF"/>
                </a:solidFill>
                <a:latin typeface="Palatino Linotype"/>
                <a:cs typeface="Palatino Linotype"/>
              </a:rPr>
              <a:t>their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45" dirty="0">
                <a:solidFill>
                  <a:srgbClr val="2377FF"/>
                </a:solidFill>
                <a:latin typeface="Palatino Linotype"/>
                <a:cs typeface="Palatino Linotype"/>
              </a:rPr>
              <a:t>expertise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0" dirty="0">
                <a:solidFill>
                  <a:srgbClr val="2377FF"/>
                </a:solidFill>
                <a:latin typeface="Palatino Linotype"/>
                <a:cs typeface="Palatino Linotype"/>
              </a:rPr>
              <a:t>in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5" dirty="0">
                <a:solidFill>
                  <a:srgbClr val="2377FF"/>
                </a:solidFill>
                <a:latin typeface="Palatino Linotype"/>
                <a:cs typeface="Palatino Linotype"/>
              </a:rPr>
              <a:t>this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65" dirty="0">
                <a:solidFill>
                  <a:srgbClr val="2377FF"/>
                </a:solidFill>
                <a:latin typeface="Palatino Linotype"/>
                <a:cs typeface="Palatino Linotype"/>
              </a:rPr>
              <a:t>amazing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dirty="0">
                <a:solidFill>
                  <a:srgbClr val="2377FF"/>
                </a:solidFill>
                <a:latin typeface="Palatino Linotype"/>
                <a:cs typeface="Palatino Linotype"/>
              </a:rPr>
              <a:t>25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65" dirty="0">
                <a:solidFill>
                  <a:srgbClr val="2377FF"/>
                </a:solidFill>
                <a:latin typeface="Palatino Linotype"/>
                <a:cs typeface="Palatino Linotype"/>
              </a:rPr>
              <a:t>hour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50" dirty="0">
                <a:solidFill>
                  <a:srgbClr val="2377FF"/>
                </a:solidFill>
                <a:latin typeface="Palatino Linotype"/>
                <a:cs typeface="Palatino Linotype"/>
              </a:rPr>
              <a:t>training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55" dirty="0">
                <a:solidFill>
                  <a:srgbClr val="2377FF"/>
                </a:solidFill>
                <a:latin typeface="Palatino Linotype"/>
                <a:cs typeface="Palatino Linotype"/>
              </a:rPr>
              <a:t>course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25" dirty="0">
                <a:solidFill>
                  <a:srgbClr val="2377FF"/>
                </a:solidFill>
                <a:latin typeface="Palatino Linotype"/>
                <a:cs typeface="Palatino Linotype"/>
              </a:rPr>
              <a:t>as</a:t>
            </a:r>
            <a:r>
              <a:rPr sz="1700" spc="-75" dirty="0">
                <a:solidFill>
                  <a:srgbClr val="2377FF"/>
                </a:solidFill>
                <a:latin typeface="Palatino Linotype"/>
                <a:cs typeface="Palatino Linotype"/>
              </a:rPr>
              <a:t> </a:t>
            </a:r>
            <a:r>
              <a:rPr sz="1700" spc="-10" dirty="0">
                <a:solidFill>
                  <a:srgbClr val="2377FF"/>
                </a:solidFill>
                <a:latin typeface="Palatino Linotype"/>
                <a:cs typeface="Palatino Linotype"/>
              </a:rPr>
              <a:t>well.</a:t>
            </a:r>
            <a:endParaRPr sz="17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4137" y="2595360"/>
              <a:ext cx="4844125" cy="33941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52707" y="2583930"/>
              <a:ext cx="4867275" cy="3417570"/>
            </a:xfrm>
            <a:custGeom>
              <a:avLst/>
              <a:gdLst/>
              <a:ahLst/>
              <a:cxnLst/>
              <a:rect l="l" t="t" r="r" b="b"/>
              <a:pathLst>
                <a:path w="4867275" h="3417570">
                  <a:moveTo>
                    <a:pt x="0" y="257168"/>
                  </a:moveTo>
                  <a:lnTo>
                    <a:pt x="0" y="3159776"/>
                  </a:lnTo>
                  <a:lnTo>
                    <a:pt x="4136" y="3206003"/>
                  </a:lnTo>
                  <a:lnTo>
                    <a:pt x="16069" y="3249516"/>
                  </a:lnTo>
                  <a:lnTo>
                    <a:pt x="35080" y="3289589"/>
                  </a:lnTo>
                  <a:lnTo>
                    <a:pt x="60445" y="3325493"/>
                  </a:lnTo>
                  <a:lnTo>
                    <a:pt x="91438" y="3356503"/>
                  </a:lnTo>
                  <a:lnTo>
                    <a:pt x="127334" y="3381889"/>
                  </a:lnTo>
                  <a:lnTo>
                    <a:pt x="167405" y="3400924"/>
                  </a:lnTo>
                  <a:lnTo>
                    <a:pt x="210925" y="3412879"/>
                  </a:lnTo>
                  <a:lnTo>
                    <a:pt x="257167" y="3417028"/>
                  </a:lnTo>
                  <a:lnTo>
                    <a:pt x="4609802" y="3417029"/>
                  </a:lnTo>
                  <a:lnTo>
                    <a:pt x="4656037" y="3412885"/>
                  </a:lnTo>
                  <a:lnTo>
                    <a:pt x="4699561" y="3400935"/>
                  </a:lnTo>
                  <a:lnTo>
                    <a:pt x="4739637" y="3381904"/>
                  </a:lnTo>
                  <a:lnTo>
                    <a:pt x="4775538" y="3356520"/>
                  </a:lnTo>
                  <a:lnTo>
                    <a:pt x="4806538" y="3325511"/>
                  </a:lnTo>
                  <a:lnTo>
                    <a:pt x="4831909" y="3289604"/>
                  </a:lnTo>
                  <a:lnTo>
                    <a:pt x="4850925" y="3249528"/>
                  </a:lnTo>
                  <a:lnTo>
                    <a:pt x="4862861" y="3206010"/>
                  </a:lnTo>
                  <a:lnTo>
                    <a:pt x="4866991" y="3159777"/>
                  </a:lnTo>
                  <a:lnTo>
                    <a:pt x="4866985" y="257168"/>
                  </a:lnTo>
                  <a:lnTo>
                    <a:pt x="4862841" y="210941"/>
                  </a:lnTo>
                  <a:lnTo>
                    <a:pt x="4850893" y="167432"/>
                  </a:lnTo>
                  <a:lnTo>
                    <a:pt x="4831870" y="127368"/>
                  </a:lnTo>
                  <a:lnTo>
                    <a:pt x="4806497" y="91475"/>
                  </a:lnTo>
                  <a:lnTo>
                    <a:pt x="4775500" y="60479"/>
                  </a:lnTo>
                  <a:lnTo>
                    <a:pt x="4739605" y="35108"/>
                  </a:lnTo>
                  <a:lnTo>
                    <a:pt x="4699540" y="16086"/>
                  </a:lnTo>
                  <a:lnTo>
                    <a:pt x="4656030" y="4141"/>
                  </a:lnTo>
                  <a:lnTo>
                    <a:pt x="4609809" y="0"/>
                  </a:lnTo>
                  <a:lnTo>
                    <a:pt x="257174" y="0"/>
                  </a:lnTo>
                  <a:lnTo>
                    <a:pt x="210947" y="4143"/>
                  </a:lnTo>
                  <a:lnTo>
                    <a:pt x="167438" y="16089"/>
                  </a:lnTo>
                  <a:lnTo>
                    <a:pt x="127374" y="35111"/>
                  </a:lnTo>
                  <a:lnTo>
                    <a:pt x="91481" y="60483"/>
                  </a:lnTo>
                  <a:lnTo>
                    <a:pt x="60485" y="91479"/>
                  </a:lnTo>
                  <a:lnTo>
                    <a:pt x="35113" y="127371"/>
                  </a:lnTo>
                  <a:lnTo>
                    <a:pt x="16091" y="167434"/>
                  </a:lnTo>
                  <a:lnTo>
                    <a:pt x="4144" y="210942"/>
                  </a:lnTo>
                  <a:lnTo>
                    <a:pt x="0" y="257168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310" rIns="0" bIns="0" rtlCol="0">
            <a:spAutoFit/>
          </a:bodyPr>
          <a:lstStyle/>
          <a:p>
            <a:pPr marL="12065" marR="5080" indent="-635" algn="ctr">
              <a:lnSpc>
                <a:spcPts val="4500"/>
              </a:lnSpc>
              <a:spcBef>
                <a:spcPts val="1020"/>
              </a:spcBef>
            </a:pPr>
            <a:r>
              <a:rPr sz="4500" dirty="0">
                <a:solidFill>
                  <a:srgbClr val="2377FF"/>
                </a:solidFill>
              </a:rPr>
              <a:t>Facilitated</a:t>
            </a:r>
            <a:r>
              <a:rPr sz="4500" spc="-130" dirty="0">
                <a:solidFill>
                  <a:srgbClr val="2377FF"/>
                </a:solidFill>
              </a:rPr>
              <a:t> </a:t>
            </a:r>
            <a:r>
              <a:rPr sz="4500" spc="-10" dirty="0">
                <a:solidFill>
                  <a:srgbClr val="2377FF"/>
                </a:solidFill>
              </a:rPr>
              <a:t>Housing Problem</a:t>
            </a:r>
            <a:r>
              <a:rPr sz="4500" spc="-215" dirty="0">
                <a:solidFill>
                  <a:srgbClr val="2377FF"/>
                </a:solidFill>
              </a:rPr>
              <a:t> </a:t>
            </a:r>
            <a:r>
              <a:rPr sz="4500" spc="-125" dirty="0">
                <a:solidFill>
                  <a:srgbClr val="2377FF"/>
                </a:solidFill>
              </a:rPr>
              <a:t>Solving</a:t>
            </a:r>
            <a:r>
              <a:rPr sz="4500" spc="-180" dirty="0">
                <a:solidFill>
                  <a:srgbClr val="2377FF"/>
                </a:solidFill>
              </a:rPr>
              <a:t> </a:t>
            </a:r>
            <a:r>
              <a:rPr sz="4500" spc="-75" dirty="0">
                <a:solidFill>
                  <a:srgbClr val="2377FF"/>
                </a:solidFill>
              </a:rPr>
              <a:t>(HPS) </a:t>
            </a:r>
            <a:r>
              <a:rPr sz="4500" spc="-10" dirty="0">
                <a:solidFill>
                  <a:srgbClr val="2377FF"/>
                </a:solidFill>
              </a:rPr>
              <a:t>Training</a:t>
            </a:r>
            <a:endParaRPr sz="4500"/>
          </a:p>
        </p:txBody>
      </p:sp>
      <p:sp>
        <p:nvSpPr>
          <p:cNvPr id="7" name="object 7"/>
          <p:cNvSpPr txBox="1"/>
          <p:nvPr/>
        </p:nvSpPr>
        <p:spPr>
          <a:xfrm>
            <a:off x="557350" y="6330731"/>
            <a:ext cx="6657975" cy="33407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34010" marR="326390" algn="ctr">
              <a:lnSpc>
                <a:spcPts val="3000"/>
              </a:lnSpc>
              <a:spcBef>
                <a:spcPts val="700"/>
              </a:spcBef>
            </a:pPr>
            <a:r>
              <a:rPr sz="3000" spc="105" dirty="0">
                <a:solidFill>
                  <a:srgbClr val="2377FF"/>
                </a:solidFill>
                <a:latin typeface="Arial Narrow"/>
                <a:cs typeface="Arial Narrow"/>
              </a:rPr>
              <a:t>In</a:t>
            </a:r>
            <a:r>
              <a:rPr sz="3000" spc="-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70" dirty="0">
                <a:solidFill>
                  <a:srgbClr val="2377FF"/>
                </a:solidFill>
                <a:latin typeface="Arial Narrow"/>
                <a:cs typeface="Arial Narrow"/>
              </a:rPr>
              <a:t>2024,</a:t>
            </a:r>
            <a:r>
              <a:rPr sz="30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125" dirty="0">
                <a:solidFill>
                  <a:srgbClr val="2377FF"/>
                </a:solidFill>
                <a:latin typeface="Arial Narrow"/>
                <a:cs typeface="Arial Narrow"/>
              </a:rPr>
              <a:t>we</a:t>
            </a:r>
            <a:r>
              <a:rPr sz="30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75" dirty="0">
                <a:solidFill>
                  <a:srgbClr val="2377FF"/>
                </a:solidFill>
                <a:latin typeface="Arial Narrow"/>
                <a:cs typeface="Arial Narrow"/>
              </a:rPr>
              <a:t>led</a:t>
            </a:r>
            <a:r>
              <a:rPr sz="30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55" dirty="0">
                <a:solidFill>
                  <a:srgbClr val="2377FF"/>
                </a:solidFill>
                <a:latin typeface="Arial Narrow"/>
                <a:cs typeface="Arial Narrow"/>
              </a:rPr>
              <a:t>HPS</a:t>
            </a:r>
            <a:r>
              <a:rPr sz="3000" spc="-3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60" dirty="0">
                <a:solidFill>
                  <a:srgbClr val="2377FF"/>
                </a:solidFill>
                <a:latin typeface="Arial Narrow"/>
                <a:cs typeface="Arial Narrow"/>
              </a:rPr>
              <a:t>trainings</a:t>
            </a:r>
            <a:r>
              <a:rPr sz="30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155" dirty="0">
                <a:solidFill>
                  <a:srgbClr val="2377FF"/>
                </a:solidFill>
                <a:latin typeface="Arial Narrow"/>
                <a:cs typeface="Arial Narrow"/>
              </a:rPr>
              <a:t>for</a:t>
            </a:r>
            <a:r>
              <a:rPr sz="3000" spc="-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60" dirty="0">
                <a:solidFill>
                  <a:srgbClr val="2377FF"/>
                </a:solidFill>
                <a:latin typeface="Arial Narrow"/>
                <a:cs typeface="Arial Narrow"/>
              </a:rPr>
              <a:t>partner </a:t>
            </a:r>
            <a:r>
              <a:rPr sz="3000" dirty="0">
                <a:solidFill>
                  <a:srgbClr val="2377FF"/>
                </a:solidFill>
                <a:latin typeface="Arial Narrow"/>
                <a:cs typeface="Arial Narrow"/>
              </a:rPr>
              <a:t>agencies</a:t>
            </a:r>
            <a:r>
              <a:rPr sz="3000" spc="-6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-30" dirty="0">
                <a:solidFill>
                  <a:srgbClr val="2377FF"/>
                </a:solidFill>
                <a:latin typeface="Arial Narrow"/>
                <a:cs typeface="Arial Narrow"/>
              </a:rPr>
              <a:t>across</a:t>
            </a:r>
            <a:r>
              <a:rPr sz="30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75" dirty="0">
                <a:solidFill>
                  <a:srgbClr val="2377FF"/>
                </a:solidFill>
                <a:latin typeface="Arial Narrow"/>
                <a:cs typeface="Arial Narrow"/>
              </a:rPr>
              <a:t>Clark</a:t>
            </a:r>
            <a:r>
              <a:rPr sz="3000" spc="-6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55" dirty="0">
                <a:solidFill>
                  <a:srgbClr val="2377FF"/>
                </a:solidFill>
                <a:latin typeface="Arial Narrow"/>
                <a:cs typeface="Arial Narrow"/>
              </a:rPr>
              <a:t>County,</a:t>
            </a:r>
            <a:r>
              <a:rPr sz="30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60" dirty="0">
                <a:solidFill>
                  <a:srgbClr val="2377FF"/>
                </a:solidFill>
                <a:latin typeface="Arial Narrow"/>
                <a:cs typeface="Arial Narrow"/>
              </a:rPr>
              <a:t>equipping </a:t>
            </a:r>
            <a:r>
              <a:rPr sz="3000" spc="114" dirty="0">
                <a:solidFill>
                  <a:srgbClr val="2377FF"/>
                </a:solidFill>
                <a:latin typeface="Arial Narrow"/>
                <a:cs typeface="Arial Narrow"/>
              </a:rPr>
              <a:t>frontline</a:t>
            </a:r>
            <a:r>
              <a:rPr sz="30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110" dirty="0">
                <a:solidFill>
                  <a:srgbClr val="2377FF"/>
                </a:solidFill>
                <a:latin typeface="Arial Narrow"/>
                <a:cs typeface="Arial Narrow"/>
              </a:rPr>
              <a:t>staff</a:t>
            </a:r>
            <a:r>
              <a:rPr sz="30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170" dirty="0">
                <a:solidFill>
                  <a:srgbClr val="2377FF"/>
                </a:solidFill>
                <a:latin typeface="Arial Narrow"/>
                <a:cs typeface="Arial Narrow"/>
              </a:rPr>
              <a:t>with</a:t>
            </a:r>
            <a:r>
              <a:rPr sz="30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80" dirty="0">
                <a:solidFill>
                  <a:srgbClr val="2377FF"/>
                </a:solidFill>
                <a:latin typeface="Arial Narrow"/>
                <a:cs typeface="Arial Narrow"/>
              </a:rPr>
              <a:t>tools</a:t>
            </a:r>
            <a:r>
              <a:rPr sz="30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190" dirty="0">
                <a:solidFill>
                  <a:srgbClr val="2377FF"/>
                </a:solidFill>
                <a:latin typeface="Arial Narrow"/>
                <a:cs typeface="Arial Narrow"/>
              </a:rPr>
              <a:t>to</a:t>
            </a:r>
            <a:r>
              <a:rPr sz="30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55" dirty="0">
                <a:solidFill>
                  <a:srgbClr val="2377FF"/>
                </a:solidFill>
                <a:latin typeface="Arial Narrow"/>
                <a:cs typeface="Arial Narrow"/>
              </a:rPr>
              <a:t>support </a:t>
            </a:r>
            <a:r>
              <a:rPr sz="3000" spc="80" dirty="0">
                <a:solidFill>
                  <a:srgbClr val="2377FF"/>
                </a:solidFill>
                <a:latin typeface="Arial Narrow"/>
                <a:cs typeface="Arial Narrow"/>
              </a:rPr>
              <a:t>client-</a:t>
            </a:r>
            <a:r>
              <a:rPr sz="3000" spc="55" dirty="0">
                <a:solidFill>
                  <a:srgbClr val="2377FF"/>
                </a:solidFill>
                <a:latin typeface="Arial Narrow"/>
                <a:cs typeface="Arial Narrow"/>
              </a:rPr>
              <a:t>centered</a:t>
            </a:r>
            <a:r>
              <a:rPr sz="30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45" dirty="0">
                <a:solidFill>
                  <a:srgbClr val="2377FF"/>
                </a:solidFill>
                <a:latin typeface="Arial Narrow"/>
                <a:cs typeface="Arial Narrow"/>
              </a:rPr>
              <a:t>housing</a:t>
            </a:r>
            <a:r>
              <a:rPr sz="3000" spc="-10" dirty="0">
                <a:solidFill>
                  <a:srgbClr val="2377FF"/>
                </a:solidFill>
                <a:latin typeface="Arial Narrow"/>
                <a:cs typeface="Arial Narrow"/>
              </a:rPr>
              <a:t> solutions.</a:t>
            </a:r>
            <a:endParaRPr sz="3000">
              <a:latin typeface="Arial Narrow"/>
              <a:cs typeface="Arial Narrow"/>
            </a:endParaRPr>
          </a:p>
          <a:p>
            <a:pPr marL="12700" marR="5080" indent="-635" algn="ctr">
              <a:lnSpc>
                <a:spcPts val="3000"/>
              </a:lnSpc>
              <a:spcBef>
                <a:spcPts val="1500"/>
              </a:spcBef>
            </a:pPr>
            <a:r>
              <a:rPr sz="3000" spc="110" dirty="0">
                <a:solidFill>
                  <a:srgbClr val="2377FF"/>
                </a:solidFill>
                <a:latin typeface="Arial Narrow"/>
                <a:cs typeface="Arial Narrow"/>
              </a:rPr>
              <a:t>Our</a:t>
            </a:r>
            <a:r>
              <a:rPr sz="3000" spc="1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-30" dirty="0">
                <a:solidFill>
                  <a:srgbClr val="2377FF"/>
                </a:solidFill>
                <a:latin typeface="Arial Narrow"/>
                <a:cs typeface="Arial Narrow"/>
              </a:rPr>
              <a:t>sessions</a:t>
            </a:r>
            <a:r>
              <a:rPr sz="3000" spc="1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dirty="0">
                <a:solidFill>
                  <a:srgbClr val="2377FF"/>
                </a:solidFill>
                <a:latin typeface="Arial Narrow"/>
                <a:cs typeface="Arial Narrow"/>
              </a:rPr>
              <a:t>emphasized</a:t>
            </a:r>
            <a:r>
              <a:rPr sz="3000" spc="1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dirty="0">
                <a:solidFill>
                  <a:srgbClr val="2377FF"/>
                </a:solidFill>
                <a:latin typeface="Arial Narrow"/>
                <a:cs typeface="Arial Narrow"/>
              </a:rPr>
              <a:t>practical</a:t>
            </a:r>
            <a:r>
              <a:rPr sz="3000" spc="1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-10" dirty="0">
                <a:solidFill>
                  <a:srgbClr val="2377FF"/>
                </a:solidFill>
                <a:latin typeface="Arial Narrow"/>
                <a:cs typeface="Arial Narrow"/>
              </a:rPr>
              <a:t>strategies, </a:t>
            </a:r>
            <a:r>
              <a:rPr sz="3000" dirty="0">
                <a:solidFill>
                  <a:srgbClr val="2377FF"/>
                </a:solidFill>
                <a:latin typeface="Arial Narrow"/>
                <a:cs typeface="Arial Narrow"/>
              </a:rPr>
              <a:t>resource</a:t>
            </a:r>
            <a:r>
              <a:rPr sz="30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50" dirty="0">
                <a:solidFill>
                  <a:srgbClr val="2377FF"/>
                </a:solidFill>
                <a:latin typeface="Arial Narrow"/>
                <a:cs typeface="Arial Narrow"/>
              </a:rPr>
              <a:t>navigation,</a:t>
            </a:r>
            <a:r>
              <a:rPr sz="30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dirty="0">
                <a:solidFill>
                  <a:srgbClr val="2377FF"/>
                </a:solidFill>
                <a:latin typeface="Arial Narrow"/>
                <a:cs typeface="Arial Narrow"/>
              </a:rPr>
              <a:t>and</a:t>
            </a:r>
            <a:r>
              <a:rPr sz="3000" spc="35" dirty="0">
                <a:solidFill>
                  <a:srgbClr val="2377FF"/>
                </a:solidFill>
                <a:latin typeface="Arial Narrow"/>
                <a:cs typeface="Arial Narrow"/>
              </a:rPr>
              <a:t> collaborative </a:t>
            </a:r>
            <a:r>
              <a:rPr sz="3000" spc="95" dirty="0">
                <a:solidFill>
                  <a:srgbClr val="2377FF"/>
                </a:solidFill>
                <a:latin typeface="Arial Narrow"/>
                <a:cs typeface="Arial Narrow"/>
              </a:rPr>
              <a:t>problem-</a:t>
            </a:r>
            <a:r>
              <a:rPr sz="3000" dirty="0">
                <a:solidFill>
                  <a:srgbClr val="2377FF"/>
                </a:solidFill>
                <a:latin typeface="Arial Narrow"/>
                <a:cs typeface="Arial Narrow"/>
              </a:rPr>
              <a:t>solving</a:t>
            </a:r>
            <a:r>
              <a:rPr sz="30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190" dirty="0">
                <a:solidFill>
                  <a:srgbClr val="2377FF"/>
                </a:solidFill>
                <a:latin typeface="Arial Narrow"/>
                <a:cs typeface="Arial Narrow"/>
              </a:rPr>
              <a:t>to</a:t>
            </a:r>
            <a:r>
              <a:rPr sz="3000" spc="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65" dirty="0">
                <a:solidFill>
                  <a:srgbClr val="2377FF"/>
                </a:solidFill>
                <a:latin typeface="Arial Narrow"/>
                <a:cs typeface="Arial Narrow"/>
              </a:rPr>
              <a:t>prevent</a:t>
            </a:r>
            <a:r>
              <a:rPr sz="30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dirty="0">
                <a:solidFill>
                  <a:srgbClr val="2377FF"/>
                </a:solidFill>
                <a:latin typeface="Arial Narrow"/>
                <a:cs typeface="Arial Narrow"/>
              </a:rPr>
              <a:t>homelessness</a:t>
            </a:r>
            <a:r>
              <a:rPr sz="3000" spc="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-25" dirty="0">
                <a:solidFill>
                  <a:srgbClr val="2377FF"/>
                </a:solidFill>
                <a:latin typeface="Arial Narrow"/>
                <a:cs typeface="Arial Narrow"/>
              </a:rPr>
              <a:t>and </a:t>
            </a:r>
            <a:r>
              <a:rPr sz="3000" spc="114" dirty="0">
                <a:solidFill>
                  <a:srgbClr val="2377FF"/>
                </a:solidFill>
                <a:latin typeface="Arial Narrow"/>
                <a:cs typeface="Arial Narrow"/>
              </a:rPr>
              <a:t>promote</a:t>
            </a:r>
            <a:r>
              <a:rPr sz="30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45" dirty="0">
                <a:solidFill>
                  <a:srgbClr val="2377FF"/>
                </a:solidFill>
                <a:latin typeface="Arial Narrow"/>
                <a:cs typeface="Arial Narrow"/>
              </a:rPr>
              <a:t>housing</a:t>
            </a:r>
            <a:r>
              <a:rPr sz="30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3000" spc="45" dirty="0">
                <a:solidFill>
                  <a:srgbClr val="2377FF"/>
                </a:solidFill>
                <a:latin typeface="Arial Narrow"/>
                <a:cs typeface="Arial Narrow"/>
              </a:rPr>
              <a:t>stability.</a:t>
            </a:r>
            <a:endParaRPr sz="3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976" y="2299576"/>
              <a:ext cx="3514416" cy="37281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75546" y="2288146"/>
              <a:ext cx="3533775" cy="3747770"/>
            </a:xfrm>
            <a:custGeom>
              <a:avLst/>
              <a:gdLst/>
              <a:ahLst/>
              <a:cxnLst/>
              <a:rect l="l" t="t" r="r" b="b"/>
              <a:pathLst>
                <a:path w="3533775" h="3747770">
                  <a:moveTo>
                    <a:pt x="0" y="66608"/>
                  </a:moveTo>
                  <a:lnTo>
                    <a:pt x="0" y="3680676"/>
                  </a:lnTo>
                  <a:lnTo>
                    <a:pt x="19509" y="3727776"/>
                  </a:lnTo>
                  <a:lnTo>
                    <a:pt x="66609" y="3747285"/>
                  </a:lnTo>
                  <a:lnTo>
                    <a:pt x="3467165" y="3747285"/>
                  </a:lnTo>
                  <a:lnTo>
                    <a:pt x="3493092" y="3742050"/>
                  </a:lnTo>
                  <a:lnTo>
                    <a:pt x="3514265" y="3727776"/>
                  </a:lnTo>
                  <a:lnTo>
                    <a:pt x="3528540" y="3706603"/>
                  </a:lnTo>
                  <a:lnTo>
                    <a:pt x="3533774" y="3680676"/>
                  </a:lnTo>
                  <a:lnTo>
                    <a:pt x="3533774" y="66608"/>
                  </a:lnTo>
                  <a:lnTo>
                    <a:pt x="3528540" y="40681"/>
                  </a:lnTo>
                  <a:lnTo>
                    <a:pt x="3514265" y="19509"/>
                  </a:lnTo>
                  <a:lnTo>
                    <a:pt x="3493092" y="5234"/>
                  </a:lnTo>
                  <a:lnTo>
                    <a:pt x="3467165" y="0"/>
                  </a:lnTo>
                  <a:lnTo>
                    <a:pt x="66608" y="0"/>
                  </a:lnTo>
                  <a:lnTo>
                    <a:pt x="40681" y="5234"/>
                  </a:lnTo>
                  <a:lnTo>
                    <a:pt x="19509" y="19509"/>
                  </a:lnTo>
                  <a:lnTo>
                    <a:pt x="5234" y="40681"/>
                  </a:lnTo>
                  <a:lnTo>
                    <a:pt x="0" y="66608"/>
                  </a:lnTo>
                </a:path>
              </a:pathLst>
            </a:custGeom>
            <a:ln w="380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0138" y="2299576"/>
              <a:ext cx="3404810" cy="37281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78708" y="2288146"/>
              <a:ext cx="3427729" cy="3751579"/>
            </a:xfrm>
            <a:custGeom>
              <a:avLst/>
              <a:gdLst/>
              <a:ahLst/>
              <a:cxnLst/>
              <a:rect l="l" t="t" r="r" b="b"/>
              <a:pathLst>
                <a:path w="3427729" h="3751579">
                  <a:moveTo>
                    <a:pt x="0" y="66672"/>
                  </a:moveTo>
                  <a:lnTo>
                    <a:pt x="0" y="3684241"/>
                  </a:lnTo>
                  <a:lnTo>
                    <a:pt x="19472" y="3731424"/>
                  </a:lnTo>
                  <a:lnTo>
                    <a:pt x="66651" y="3751030"/>
                  </a:lnTo>
                  <a:lnTo>
                    <a:pt x="3360985" y="3751035"/>
                  </a:lnTo>
                  <a:lnTo>
                    <a:pt x="3386961" y="3745793"/>
                  </a:lnTo>
                  <a:lnTo>
                    <a:pt x="3408190" y="3731474"/>
                  </a:lnTo>
                  <a:lnTo>
                    <a:pt x="3422482" y="3710235"/>
                  </a:lnTo>
                  <a:lnTo>
                    <a:pt x="3427692" y="3684248"/>
                  </a:lnTo>
                  <a:lnTo>
                    <a:pt x="3427670" y="66672"/>
                  </a:lnTo>
                  <a:lnTo>
                    <a:pt x="3408138" y="19523"/>
                  </a:lnTo>
                  <a:lnTo>
                    <a:pt x="3360994" y="1"/>
                  </a:lnTo>
                  <a:lnTo>
                    <a:pt x="66674" y="0"/>
                  </a:lnTo>
                  <a:lnTo>
                    <a:pt x="40722" y="5239"/>
                  </a:lnTo>
                  <a:lnTo>
                    <a:pt x="19528" y="19528"/>
                  </a:lnTo>
                  <a:lnTo>
                    <a:pt x="5240" y="40721"/>
                  </a:lnTo>
                  <a:lnTo>
                    <a:pt x="0" y="66672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9971" rIns="0" bIns="0" rtlCol="0">
            <a:spAutoFit/>
          </a:bodyPr>
          <a:lstStyle/>
          <a:p>
            <a:pPr marL="1617980" marR="5080" indent="-273685">
              <a:lnSpc>
                <a:spcPts val="4500"/>
              </a:lnSpc>
              <a:spcBef>
                <a:spcPts val="1015"/>
              </a:spcBef>
            </a:pPr>
            <a:r>
              <a:rPr sz="4500" spc="-165" dirty="0">
                <a:solidFill>
                  <a:srgbClr val="2377FF"/>
                </a:solidFill>
              </a:rPr>
              <a:t>Woodwell</a:t>
            </a:r>
            <a:r>
              <a:rPr sz="4500" spc="-320" dirty="0">
                <a:solidFill>
                  <a:srgbClr val="2377FF"/>
                </a:solidFill>
              </a:rPr>
              <a:t> </a:t>
            </a:r>
            <a:r>
              <a:rPr sz="4500" spc="-100" dirty="0">
                <a:solidFill>
                  <a:srgbClr val="2377FF"/>
                </a:solidFill>
              </a:rPr>
              <a:t>Climate </a:t>
            </a:r>
            <a:r>
              <a:rPr sz="4500" spc="-80" dirty="0">
                <a:solidFill>
                  <a:srgbClr val="2377FF"/>
                </a:solidFill>
              </a:rPr>
              <a:t>Research</a:t>
            </a:r>
            <a:r>
              <a:rPr sz="4500" spc="-315" dirty="0">
                <a:solidFill>
                  <a:srgbClr val="2377FF"/>
                </a:solidFill>
              </a:rPr>
              <a:t> </a:t>
            </a:r>
            <a:r>
              <a:rPr sz="4500" spc="-10" dirty="0">
                <a:solidFill>
                  <a:srgbClr val="2377FF"/>
                </a:solidFill>
              </a:rPr>
              <a:t>Center</a:t>
            </a:r>
            <a:endParaRPr sz="4500"/>
          </a:p>
        </p:txBody>
      </p:sp>
      <p:sp>
        <p:nvSpPr>
          <p:cNvPr id="9" name="object 9"/>
          <p:cNvSpPr txBox="1"/>
          <p:nvPr/>
        </p:nvSpPr>
        <p:spPr>
          <a:xfrm>
            <a:off x="569410" y="6643796"/>
            <a:ext cx="6643370" cy="291719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 algn="ctr">
              <a:lnSpc>
                <a:spcPts val="2020"/>
              </a:lnSpc>
              <a:spcBef>
                <a:spcPts val="580"/>
              </a:spcBef>
            </a:pP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Since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2023,</a:t>
            </a:r>
            <a:r>
              <a:rPr sz="21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6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1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Southern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20" dirty="0">
                <a:solidFill>
                  <a:srgbClr val="2377FF"/>
                </a:solidFill>
                <a:latin typeface="Arial Narrow"/>
                <a:cs typeface="Arial Narrow"/>
              </a:rPr>
              <a:t>Nevada</a:t>
            </a:r>
            <a:r>
              <a:rPr sz="21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Lived</a:t>
            </a:r>
            <a:r>
              <a:rPr sz="21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195" dirty="0">
                <a:solidFill>
                  <a:srgbClr val="2377FF"/>
                </a:solidFill>
                <a:latin typeface="Arial Narrow"/>
                <a:cs typeface="Arial Narrow"/>
              </a:rPr>
              <a:t>X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30" dirty="0">
                <a:solidFill>
                  <a:srgbClr val="2377FF"/>
                </a:solidFill>
                <a:latin typeface="Arial Narrow"/>
                <a:cs typeface="Arial Narrow"/>
              </a:rPr>
              <a:t>Team</a:t>
            </a:r>
            <a:r>
              <a:rPr sz="21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65" dirty="0">
                <a:solidFill>
                  <a:srgbClr val="2377FF"/>
                </a:solidFill>
                <a:latin typeface="Arial Narrow"/>
                <a:cs typeface="Arial Narrow"/>
              </a:rPr>
              <a:t>has</a:t>
            </a:r>
            <a:r>
              <a:rPr sz="21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partnered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80" dirty="0">
                <a:solidFill>
                  <a:srgbClr val="2377FF"/>
                </a:solidFill>
                <a:latin typeface="Arial Narrow"/>
                <a:cs typeface="Arial Narrow"/>
              </a:rPr>
              <a:t>with </a:t>
            </a:r>
            <a:r>
              <a:rPr sz="2100" spc="6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100" spc="4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Woodwell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Climate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Research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Center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114" dirty="0">
                <a:solidFill>
                  <a:srgbClr val="2377FF"/>
                </a:solidFill>
                <a:latin typeface="Arial Narrow"/>
                <a:cs typeface="Arial Narrow"/>
              </a:rPr>
              <a:t>to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support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critical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research 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on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6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intersection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120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extreme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heat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and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homelessness.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55" dirty="0">
                <a:solidFill>
                  <a:srgbClr val="2377FF"/>
                </a:solidFill>
                <a:latin typeface="Arial Narrow"/>
                <a:cs typeface="Arial Narrow"/>
              </a:rPr>
              <a:t>Our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20" dirty="0">
                <a:solidFill>
                  <a:srgbClr val="2377FF"/>
                </a:solidFill>
                <a:latin typeface="Arial Narrow"/>
                <a:cs typeface="Arial Narrow"/>
              </a:rPr>
              <a:t>team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contributed</a:t>
            </a:r>
            <a:r>
              <a:rPr sz="21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114" dirty="0">
                <a:solidFill>
                  <a:srgbClr val="2377FF"/>
                </a:solidFill>
                <a:latin typeface="Arial Narrow"/>
                <a:cs typeface="Arial Narrow"/>
              </a:rPr>
              <a:t>to</a:t>
            </a:r>
            <a:r>
              <a:rPr sz="21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a</a:t>
            </a:r>
            <a:r>
              <a:rPr sz="21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regional</a:t>
            </a:r>
            <a:r>
              <a:rPr sz="21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heat</a:t>
            </a:r>
            <a:r>
              <a:rPr sz="21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map</a:t>
            </a:r>
            <a:r>
              <a:rPr sz="21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50" dirty="0">
                <a:solidFill>
                  <a:srgbClr val="2377FF"/>
                </a:solidFill>
                <a:latin typeface="Arial Narrow"/>
                <a:cs typeface="Arial Narrow"/>
              </a:rPr>
              <a:t>analysis</a:t>
            </a:r>
            <a:r>
              <a:rPr sz="21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while</a:t>
            </a:r>
            <a:r>
              <a:rPr sz="21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providing</a:t>
            </a:r>
            <a:r>
              <a:rPr sz="2100" spc="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ongoing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first-hand,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anecdotal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data</a:t>
            </a:r>
            <a:r>
              <a:rPr sz="21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on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6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lived</a:t>
            </a:r>
            <a:r>
              <a:rPr sz="21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20" dirty="0">
                <a:solidFill>
                  <a:srgbClr val="2377FF"/>
                </a:solidFill>
                <a:latin typeface="Arial Narrow"/>
                <a:cs typeface="Arial Narrow"/>
              </a:rPr>
              <a:t>experiences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120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100" spc="-3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unsheltered individuals</a:t>
            </a:r>
            <a:r>
              <a:rPr sz="2100" spc="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during</a:t>
            </a:r>
            <a:r>
              <a:rPr sz="2100" spc="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extreme</a:t>
            </a:r>
            <a:r>
              <a:rPr sz="2100" spc="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weather</a:t>
            </a:r>
            <a:r>
              <a:rPr sz="2100" spc="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events.</a:t>
            </a:r>
            <a:r>
              <a:rPr sz="2100" spc="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30" dirty="0">
                <a:solidFill>
                  <a:srgbClr val="2377FF"/>
                </a:solidFill>
                <a:latin typeface="Arial Narrow"/>
                <a:cs typeface="Arial Narrow"/>
              </a:rPr>
              <a:t>These</a:t>
            </a:r>
            <a:r>
              <a:rPr sz="2100" spc="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20" dirty="0">
                <a:solidFill>
                  <a:srgbClr val="2377FF"/>
                </a:solidFill>
                <a:latin typeface="Arial Narrow"/>
                <a:cs typeface="Arial Narrow"/>
              </a:rPr>
              <a:t>narratives</a:t>
            </a:r>
            <a:r>
              <a:rPr sz="2100" spc="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20" dirty="0">
                <a:solidFill>
                  <a:srgbClr val="2377FF"/>
                </a:solidFill>
                <a:latin typeface="Arial Narrow"/>
                <a:cs typeface="Arial Narrow"/>
              </a:rPr>
              <a:t>have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played</a:t>
            </a:r>
            <a:r>
              <a:rPr sz="21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a</a:t>
            </a:r>
            <a:r>
              <a:rPr sz="21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key</a:t>
            </a:r>
            <a:r>
              <a:rPr sz="21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role</a:t>
            </a:r>
            <a:r>
              <a:rPr sz="21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60" dirty="0">
                <a:solidFill>
                  <a:srgbClr val="2377FF"/>
                </a:solidFill>
                <a:latin typeface="Arial Narrow"/>
                <a:cs typeface="Arial Narrow"/>
              </a:rPr>
              <a:t>in</a:t>
            </a:r>
            <a:r>
              <a:rPr sz="21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20" dirty="0">
                <a:solidFill>
                  <a:srgbClr val="2377FF"/>
                </a:solidFill>
                <a:latin typeface="Arial Narrow"/>
                <a:cs typeface="Arial Narrow"/>
              </a:rPr>
              <a:t>shaping</a:t>
            </a:r>
            <a:r>
              <a:rPr sz="21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a</a:t>
            </a:r>
            <a:r>
              <a:rPr sz="21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deeper</a:t>
            </a:r>
            <a:r>
              <a:rPr sz="21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understanding</a:t>
            </a:r>
            <a:r>
              <a:rPr sz="21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120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100" spc="-5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climate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vulnerability.</a:t>
            </a:r>
            <a:r>
              <a:rPr sz="2100" spc="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100" spc="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findings</a:t>
            </a:r>
            <a:r>
              <a:rPr sz="2100" spc="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95" dirty="0">
                <a:solidFill>
                  <a:srgbClr val="2377FF"/>
                </a:solidFill>
                <a:latin typeface="Arial Narrow"/>
                <a:cs typeface="Arial Narrow"/>
              </a:rPr>
              <a:t>from</a:t>
            </a:r>
            <a:r>
              <a:rPr sz="2100" spc="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this</a:t>
            </a:r>
            <a:r>
              <a:rPr sz="2100" spc="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collaborative</a:t>
            </a:r>
            <a:r>
              <a:rPr sz="2100" spc="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project</a:t>
            </a:r>
            <a:r>
              <a:rPr sz="2100" spc="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25" dirty="0">
                <a:solidFill>
                  <a:srgbClr val="2377FF"/>
                </a:solidFill>
                <a:latin typeface="Arial Narrow"/>
                <a:cs typeface="Arial Narrow"/>
              </a:rPr>
              <a:t>was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formally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published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60" dirty="0">
                <a:solidFill>
                  <a:srgbClr val="2377FF"/>
                </a:solidFill>
                <a:latin typeface="Arial Narrow"/>
                <a:cs typeface="Arial Narrow"/>
              </a:rPr>
              <a:t>in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July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2025,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offering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40" dirty="0">
                <a:solidFill>
                  <a:srgbClr val="2377FF"/>
                </a:solidFill>
                <a:latin typeface="Arial Narrow"/>
                <a:cs typeface="Arial Narrow"/>
              </a:rPr>
              <a:t>a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compelling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60" dirty="0">
                <a:solidFill>
                  <a:srgbClr val="2377FF"/>
                </a:solidFill>
                <a:latin typeface="Arial Narrow"/>
                <a:cs typeface="Arial Narrow"/>
              </a:rPr>
              <a:t>look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55" dirty="0">
                <a:solidFill>
                  <a:srgbClr val="2377FF"/>
                </a:solidFill>
                <a:latin typeface="Arial Narrow"/>
                <a:cs typeface="Arial Narrow"/>
              </a:rPr>
              <a:t>at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55" dirty="0">
                <a:solidFill>
                  <a:srgbClr val="2377FF"/>
                </a:solidFill>
                <a:latin typeface="Arial Narrow"/>
                <a:cs typeface="Arial Narrow"/>
              </a:rPr>
              <a:t>how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climate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25" dirty="0">
                <a:solidFill>
                  <a:srgbClr val="2377FF"/>
                </a:solidFill>
                <a:latin typeface="Arial Narrow"/>
                <a:cs typeface="Arial Narrow"/>
              </a:rPr>
              <a:t>change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directly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impacts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some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120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dirty="0">
                <a:solidFill>
                  <a:srgbClr val="2377FF"/>
                </a:solidFill>
                <a:latin typeface="Arial Narrow"/>
                <a:cs typeface="Arial Narrow"/>
              </a:rPr>
              <a:t>our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50" dirty="0">
                <a:solidFill>
                  <a:srgbClr val="2377FF"/>
                </a:solidFill>
                <a:latin typeface="Arial Narrow"/>
                <a:cs typeface="Arial Narrow"/>
              </a:rPr>
              <a:t>most</a:t>
            </a:r>
            <a:r>
              <a:rPr sz="21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marginalized </a:t>
            </a:r>
            <a:r>
              <a:rPr sz="2100" spc="45" dirty="0">
                <a:solidFill>
                  <a:srgbClr val="2377FF"/>
                </a:solidFill>
                <a:latin typeface="Arial Narrow"/>
                <a:cs typeface="Arial Narrow"/>
              </a:rPr>
              <a:t>community</a:t>
            </a:r>
            <a:r>
              <a:rPr sz="2100" spc="-7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100" spc="-10" dirty="0">
                <a:solidFill>
                  <a:srgbClr val="2377FF"/>
                </a:solidFill>
                <a:latin typeface="Arial Narrow"/>
                <a:cs typeface="Arial Narrow"/>
              </a:rPr>
              <a:t>members.</a:t>
            </a:r>
            <a:endParaRPr sz="21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8669" y="3053087"/>
              <a:ext cx="6195059" cy="41198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77239" y="3041657"/>
              <a:ext cx="6217920" cy="4142740"/>
            </a:xfrm>
            <a:custGeom>
              <a:avLst/>
              <a:gdLst/>
              <a:ahLst/>
              <a:cxnLst/>
              <a:rect l="l" t="t" r="r" b="b"/>
              <a:pathLst>
                <a:path w="6217920" h="4142740">
                  <a:moveTo>
                    <a:pt x="0" y="295270"/>
                  </a:moveTo>
                  <a:lnTo>
                    <a:pt x="0" y="3847359"/>
                  </a:lnTo>
                  <a:lnTo>
                    <a:pt x="3860" y="3895254"/>
                  </a:lnTo>
                  <a:lnTo>
                    <a:pt x="15040" y="3940690"/>
                  </a:lnTo>
                  <a:lnTo>
                    <a:pt x="32937" y="3983061"/>
                  </a:lnTo>
                  <a:lnTo>
                    <a:pt x="56945" y="4021758"/>
                  </a:lnTo>
                  <a:lnTo>
                    <a:pt x="86455" y="4056171"/>
                  </a:lnTo>
                  <a:lnTo>
                    <a:pt x="120860" y="4085693"/>
                  </a:lnTo>
                  <a:lnTo>
                    <a:pt x="159552" y="4109714"/>
                  </a:lnTo>
                  <a:lnTo>
                    <a:pt x="201923" y="4127626"/>
                  </a:lnTo>
                  <a:lnTo>
                    <a:pt x="247365" y="4138820"/>
                  </a:lnTo>
                  <a:lnTo>
                    <a:pt x="295268" y="4142688"/>
                  </a:lnTo>
                  <a:lnTo>
                    <a:pt x="5922615" y="4142689"/>
                  </a:lnTo>
                  <a:lnTo>
                    <a:pt x="5970515" y="4138826"/>
                  </a:lnTo>
                  <a:lnTo>
                    <a:pt x="6015960" y="4127639"/>
                  </a:lnTo>
                  <a:lnTo>
                    <a:pt x="6058336" y="4109732"/>
                  </a:lnTo>
                  <a:lnTo>
                    <a:pt x="6097034" y="4085715"/>
                  </a:lnTo>
                  <a:lnTo>
                    <a:pt x="6131446" y="4056195"/>
                  </a:lnTo>
                  <a:lnTo>
                    <a:pt x="6160964" y="4021781"/>
                  </a:lnTo>
                  <a:lnTo>
                    <a:pt x="6184978" y="3983082"/>
                  </a:lnTo>
                  <a:lnTo>
                    <a:pt x="6202881" y="3940706"/>
                  </a:lnTo>
                  <a:lnTo>
                    <a:pt x="6214066" y="3895263"/>
                  </a:lnTo>
                  <a:lnTo>
                    <a:pt x="6217923" y="3847362"/>
                  </a:lnTo>
                  <a:lnTo>
                    <a:pt x="6217919" y="295270"/>
                  </a:lnTo>
                  <a:lnTo>
                    <a:pt x="6214240" y="248799"/>
                  </a:lnTo>
                  <a:lnTo>
                    <a:pt x="6203422" y="203888"/>
                  </a:lnTo>
                  <a:lnTo>
                    <a:pt x="6185794" y="161334"/>
                  </a:lnTo>
                  <a:lnTo>
                    <a:pt x="6161684" y="121929"/>
                  </a:lnTo>
                  <a:lnTo>
                    <a:pt x="6131422" y="86468"/>
                  </a:lnTo>
                  <a:lnTo>
                    <a:pt x="6095958" y="56210"/>
                  </a:lnTo>
                  <a:lnTo>
                    <a:pt x="6056551" y="32106"/>
                  </a:lnTo>
                  <a:lnTo>
                    <a:pt x="6013996" y="14484"/>
                  </a:lnTo>
                  <a:lnTo>
                    <a:pt x="5969087" y="3671"/>
                  </a:lnTo>
                  <a:lnTo>
                    <a:pt x="5922644" y="2"/>
                  </a:lnTo>
                  <a:lnTo>
                    <a:pt x="295273" y="0"/>
                  </a:lnTo>
                  <a:lnTo>
                    <a:pt x="247378" y="3864"/>
                  </a:lnTo>
                  <a:lnTo>
                    <a:pt x="201944" y="15053"/>
                  </a:lnTo>
                  <a:lnTo>
                    <a:pt x="159578" y="32958"/>
                  </a:lnTo>
                  <a:lnTo>
                    <a:pt x="120889" y="56970"/>
                  </a:lnTo>
                  <a:lnTo>
                    <a:pt x="86484" y="86483"/>
                  </a:lnTo>
                  <a:lnTo>
                    <a:pt x="56971" y="120888"/>
                  </a:lnTo>
                  <a:lnTo>
                    <a:pt x="32959" y="159577"/>
                  </a:lnTo>
                  <a:lnTo>
                    <a:pt x="15054" y="201942"/>
                  </a:lnTo>
                  <a:lnTo>
                    <a:pt x="3865" y="247376"/>
                  </a:lnTo>
                  <a:lnTo>
                    <a:pt x="0" y="29527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13187" y="604953"/>
            <a:ext cx="5346065" cy="1857375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L="12700" marR="5080" indent="107950" algn="just">
              <a:lnSpc>
                <a:spcPts val="4500"/>
              </a:lnSpc>
              <a:spcBef>
                <a:spcPts val="1020"/>
              </a:spcBef>
            </a:pPr>
            <a:r>
              <a:rPr sz="4500" spc="-390" dirty="0">
                <a:solidFill>
                  <a:srgbClr val="2377FF"/>
                </a:solidFill>
              </a:rPr>
              <a:t>Y</a:t>
            </a:r>
            <a:r>
              <a:rPr sz="4500" spc="30" dirty="0">
                <a:solidFill>
                  <a:srgbClr val="2377FF"/>
                </a:solidFill>
              </a:rPr>
              <a:t>o</a:t>
            </a:r>
            <a:r>
              <a:rPr sz="4500" spc="25" dirty="0">
                <a:solidFill>
                  <a:srgbClr val="2377FF"/>
                </a:solidFill>
              </a:rPr>
              <a:t>u</a:t>
            </a:r>
            <a:r>
              <a:rPr sz="4500" spc="45" dirty="0">
                <a:solidFill>
                  <a:srgbClr val="2377FF"/>
                </a:solidFill>
              </a:rPr>
              <a:t>t</a:t>
            </a:r>
            <a:r>
              <a:rPr sz="4500" spc="165" dirty="0">
                <a:solidFill>
                  <a:srgbClr val="2377FF"/>
                </a:solidFill>
              </a:rPr>
              <a:t>h</a:t>
            </a:r>
            <a:r>
              <a:rPr sz="4500" spc="-240" dirty="0">
                <a:solidFill>
                  <a:srgbClr val="2377FF"/>
                </a:solidFill>
              </a:rPr>
              <a:t> </a:t>
            </a:r>
            <a:r>
              <a:rPr sz="4500" spc="-10" dirty="0">
                <a:solidFill>
                  <a:srgbClr val="2377FF"/>
                </a:solidFill>
              </a:rPr>
              <a:t>Experiencing </a:t>
            </a:r>
            <a:r>
              <a:rPr sz="4500" spc="-60" dirty="0">
                <a:solidFill>
                  <a:srgbClr val="2377FF"/>
                </a:solidFill>
              </a:rPr>
              <a:t>Homelessness</a:t>
            </a:r>
            <a:r>
              <a:rPr sz="4500" spc="-195" dirty="0">
                <a:solidFill>
                  <a:srgbClr val="2377FF"/>
                </a:solidFill>
              </a:rPr>
              <a:t> </a:t>
            </a:r>
            <a:r>
              <a:rPr sz="4500" spc="-25" dirty="0">
                <a:solidFill>
                  <a:srgbClr val="2377FF"/>
                </a:solidFill>
              </a:rPr>
              <a:t>(YEH) Steering</a:t>
            </a:r>
            <a:r>
              <a:rPr sz="4500" spc="-240" dirty="0">
                <a:solidFill>
                  <a:srgbClr val="2377FF"/>
                </a:solidFill>
              </a:rPr>
              <a:t> </a:t>
            </a:r>
            <a:r>
              <a:rPr sz="4500" spc="-10" dirty="0">
                <a:solidFill>
                  <a:srgbClr val="2377FF"/>
                </a:solidFill>
              </a:rPr>
              <a:t>Committee</a:t>
            </a:r>
            <a:endParaRPr sz="4500"/>
          </a:p>
        </p:txBody>
      </p:sp>
      <p:sp>
        <p:nvSpPr>
          <p:cNvPr id="7" name="object 7"/>
          <p:cNvSpPr txBox="1"/>
          <p:nvPr/>
        </p:nvSpPr>
        <p:spPr>
          <a:xfrm>
            <a:off x="893971" y="7714836"/>
            <a:ext cx="5984875" cy="1767839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2065" marR="5080" algn="ctr">
              <a:lnSpc>
                <a:spcPts val="2620"/>
              </a:lnSpc>
              <a:spcBef>
                <a:spcPts val="685"/>
              </a:spcBef>
            </a:pPr>
            <a:r>
              <a:rPr sz="2650" spc="80" dirty="0">
                <a:solidFill>
                  <a:srgbClr val="2377FF"/>
                </a:solidFill>
                <a:latin typeface="Arial Narrow"/>
                <a:cs typeface="Arial Narrow"/>
              </a:rPr>
              <a:t>In</a:t>
            </a:r>
            <a:r>
              <a:rPr sz="2650" spc="-7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dirty="0">
                <a:solidFill>
                  <a:srgbClr val="2377FF"/>
                </a:solidFill>
                <a:latin typeface="Arial Narrow"/>
                <a:cs typeface="Arial Narrow"/>
              </a:rPr>
              <a:t>2023,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9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dirty="0">
                <a:solidFill>
                  <a:srgbClr val="2377FF"/>
                </a:solidFill>
                <a:latin typeface="Arial Narrow"/>
                <a:cs typeface="Arial Narrow"/>
              </a:rPr>
              <a:t>Nevada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80" dirty="0">
                <a:solidFill>
                  <a:srgbClr val="2377FF"/>
                </a:solidFill>
                <a:latin typeface="Arial Narrow"/>
                <a:cs typeface="Arial Narrow"/>
              </a:rPr>
              <a:t>Department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160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60" dirty="0">
                <a:solidFill>
                  <a:srgbClr val="2377FF"/>
                </a:solidFill>
                <a:latin typeface="Arial Narrow"/>
                <a:cs typeface="Arial Narrow"/>
              </a:rPr>
              <a:t>Health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-25" dirty="0">
                <a:solidFill>
                  <a:srgbClr val="2377FF"/>
                </a:solidFill>
                <a:latin typeface="Arial Narrow"/>
                <a:cs typeface="Arial Narrow"/>
              </a:rPr>
              <a:t>and </a:t>
            </a:r>
            <a:r>
              <a:rPr sz="2650" spc="70" dirty="0">
                <a:solidFill>
                  <a:srgbClr val="2377FF"/>
                </a:solidFill>
                <a:latin typeface="Arial Narrow"/>
                <a:cs typeface="Arial Narrow"/>
              </a:rPr>
              <a:t>Human</a:t>
            </a:r>
            <a:r>
              <a:rPr sz="2650" spc="-8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-40" dirty="0">
                <a:solidFill>
                  <a:srgbClr val="2377FF"/>
                </a:solidFill>
                <a:latin typeface="Arial Narrow"/>
                <a:cs typeface="Arial Narrow"/>
              </a:rPr>
              <a:t>Services</a:t>
            </a:r>
            <a:r>
              <a:rPr sz="2650" spc="-8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55" dirty="0">
                <a:solidFill>
                  <a:srgbClr val="2377FF"/>
                </a:solidFill>
                <a:latin typeface="Arial Narrow"/>
                <a:cs typeface="Arial Narrow"/>
              </a:rPr>
              <a:t>funded</a:t>
            </a:r>
            <a:r>
              <a:rPr sz="2650" spc="-8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dirty="0">
                <a:solidFill>
                  <a:srgbClr val="2377FF"/>
                </a:solidFill>
                <a:latin typeface="Arial Narrow"/>
                <a:cs typeface="Arial Narrow"/>
              </a:rPr>
              <a:t>a</a:t>
            </a:r>
            <a:r>
              <a:rPr sz="2650" spc="-8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120" dirty="0">
                <a:solidFill>
                  <a:srgbClr val="2377FF"/>
                </a:solidFill>
                <a:latin typeface="Arial Narrow"/>
                <a:cs typeface="Arial Narrow"/>
              </a:rPr>
              <a:t>two-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year,</a:t>
            </a:r>
            <a:r>
              <a:rPr sz="2650" spc="-8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-10" dirty="0">
                <a:solidFill>
                  <a:srgbClr val="2377FF"/>
                </a:solidFill>
                <a:latin typeface="Arial Narrow"/>
                <a:cs typeface="Arial Narrow"/>
              </a:rPr>
              <a:t>exploratory </a:t>
            </a:r>
            <a:r>
              <a:rPr sz="2650" dirty="0">
                <a:solidFill>
                  <a:srgbClr val="2377FF"/>
                </a:solidFill>
                <a:latin typeface="Arial Narrow"/>
                <a:cs typeface="Arial Narrow"/>
              </a:rPr>
              <a:t>study</a:t>
            </a:r>
            <a:r>
              <a:rPr sz="2650" spc="-4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155" dirty="0">
                <a:solidFill>
                  <a:srgbClr val="2377FF"/>
                </a:solidFill>
                <a:latin typeface="Arial Narrow"/>
                <a:cs typeface="Arial Narrow"/>
              </a:rPr>
              <a:t>to</a:t>
            </a:r>
            <a:r>
              <a:rPr sz="265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75" dirty="0">
                <a:solidFill>
                  <a:srgbClr val="2377FF"/>
                </a:solidFill>
                <a:latin typeface="Arial Narrow"/>
                <a:cs typeface="Arial Narrow"/>
              </a:rPr>
              <a:t>better</a:t>
            </a:r>
            <a:r>
              <a:rPr sz="2650" spc="-4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dirty="0">
                <a:solidFill>
                  <a:srgbClr val="2377FF"/>
                </a:solidFill>
                <a:latin typeface="Arial Narrow"/>
                <a:cs typeface="Arial Narrow"/>
              </a:rPr>
              <a:t>understand</a:t>
            </a:r>
            <a:r>
              <a:rPr sz="265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9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650" spc="-4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-10" dirty="0">
                <a:solidFill>
                  <a:srgbClr val="2377FF"/>
                </a:solidFill>
                <a:latin typeface="Arial Narrow"/>
                <a:cs typeface="Arial Narrow"/>
              </a:rPr>
              <a:t>prevalence, </a:t>
            </a:r>
            <a:r>
              <a:rPr sz="2650" spc="-20" dirty="0">
                <a:solidFill>
                  <a:srgbClr val="2377FF"/>
                </a:solidFill>
                <a:latin typeface="Arial Narrow"/>
                <a:cs typeface="Arial Narrow"/>
              </a:rPr>
              <a:t>characteristics,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dirty="0">
                <a:solidFill>
                  <a:srgbClr val="2377FF"/>
                </a:solidFill>
                <a:latin typeface="Arial Narrow"/>
                <a:cs typeface="Arial Narrow"/>
              </a:rPr>
              <a:t>and</a:t>
            </a:r>
            <a:r>
              <a:rPr sz="2650" spc="-6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-20" dirty="0">
                <a:solidFill>
                  <a:srgbClr val="2377FF"/>
                </a:solidFill>
                <a:latin typeface="Arial Narrow"/>
                <a:cs typeface="Arial Narrow"/>
              </a:rPr>
              <a:t>needs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160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650" spc="-6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70" dirty="0">
                <a:solidFill>
                  <a:srgbClr val="2377FF"/>
                </a:solidFill>
                <a:latin typeface="Arial Narrow"/>
                <a:cs typeface="Arial Narrow"/>
              </a:rPr>
              <a:t>youth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85" dirty="0">
                <a:solidFill>
                  <a:srgbClr val="2377FF"/>
                </a:solidFill>
                <a:latin typeface="Arial Narrow"/>
                <a:cs typeface="Arial Narrow"/>
              </a:rPr>
              <a:t>at</a:t>
            </a:r>
            <a:r>
              <a:rPr sz="2650" spc="-6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dirty="0">
                <a:solidFill>
                  <a:srgbClr val="2377FF"/>
                </a:solidFill>
                <a:latin typeface="Arial Narrow"/>
                <a:cs typeface="Arial Narrow"/>
              </a:rPr>
              <a:t>risk</a:t>
            </a:r>
            <a:r>
              <a:rPr sz="2650" spc="-6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160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650" spc="-6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50" dirty="0">
                <a:solidFill>
                  <a:srgbClr val="2377FF"/>
                </a:solidFill>
                <a:latin typeface="Arial Narrow"/>
                <a:cs typeface="Arial Narrow"/>
              </a:rPr>
              <a:t>or </a:t>
            </a:r>
            <a:r>
              <a:rPr sz="2650" dirty="0">
                <a:solidFill>
                  <a:srgbClr val="2377FF"/>
                </a:solidFill>
                <a:latin typeface="Arial Narrow"/>
                <a:cs typeface="Arial Narrow"/>
              </a:rPr>
              <a:t>experiencing</a:t>
            </a:r>
            <a:r>
              <a:rPr sz="2650" spc="11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650" spc="-10" dirty="0">
                <a:solidFill>
                  <a:srgbClr val="2377FF"/>
                </a:solidFill>
                <a:latin typeface="Arial Narrow"/>
                <a:cs typeface="Arial Narrow"/>
              </a:rPr>
              <a:t>homelessness.</a:t>
            </a:r>
            <a:endParaRPr sz="26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456" y="2325928"/>
              <a:ext cx="3645148" cy="20403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4026" y="2314497"/>
              <a:ext cx="3667125" cy="2063114"/>
            </a:xfrm>
            <a:custGeom>
              <a:avLst/>
              <a:gdLst/>
              <a:ahLst/>
              <a:cxnLst/>
              <a:rect l="l" t="t" r="r" b="b"/>
              <a:pathLst>
                <a:path w="3667125" h="2063114">
                  <a:moveTo>
                    <a:pt x="0" y="180933"/>
                  </a:moveTo>
                  <a:lnTo>
                    <a:pt x="0" y="1881851"/>
                  </a:lnTo>
                  <a:lnTo>
                    <a:pt x="56" y="1882272"/>
                  </a:lnTo>
                  <a:lnTo>
                    <a:pt x="6407" y="1929958"/>
                  </a:lnTo>
                  <a:lnTo>
                    <a:pt x="24702" y="1973172"/>
                  </a:lnTo>
                  <a:lnTo>
                    <a:pt x="52993" y="2009791"/>
                  </a:lnTo>
                  <a:lnTo>
                    <a:pt x="89611" y="2038082"/>
                  </a:lnTo>
                  <a:lnTo>
                    <a:pt x="132832" y="2056322"/>
                  </a:lnTo>
                  <a:lnTo>
                    <a:pt x="180931" y="2062785"/>
                  </a:lnTo>
                  <a:lnTo>
                    <a:pt x="3486193" y="2062785"/>
                  </a:lnTo>
                  <a:lnTo>
                    <a:pt x="3534291" y="2056322"/>
                  </a:lnTo>
                  <a:lnTo>
                    <a:pt x="3577512" y="2038082"/>
                  </a:lnTo>
                  <a:lnTo>
                    <a:pt x="3614131" y="2009791"/>
                  </a:lnTo>
                  <a:lnTo>
                    <a:pt x="3642422" y="1973172"/>
                  </a:lnTo>
                  <a:lnTo>
                    <a:pt x="3660661" y="1929951"/>
                  </a:lnTo>
                  <a:lnTo>
                    <a:pt x="3667124" y="1881851"/>
                  </a:lnTo>
                  <a:lnTo>
                    <a:pt x="3667124" y="180933"/>
                  </a:lnTo>
                  <a:lnTo>
                    <a:pt x="3660661" y="132834"/>
                  </a:lnTo>
                  <a:lnTo>
                    <a:pt x="3642422" y="89612"/>
                  </a:lnTo>
                  <a:lnTo>
                    <a:pt x="3614131" y="52994"/>
                  </a:lnTo>
                  <a:lnTo>
                    <a:pt x="3577512" y="24702"/>
                  </a:lnTo>
                  <a:lnTo>
                    <a:pt x="3534334" y="6363"/>
                  </a:lnTo>
                  <a:lnTo>
                    <a:pt x="3487018" y="110"/>
                  </a:lnTo>
                  <a:lnTo>
                    <a:pt x="3486207" y="1"/>
                  </a:lnTo>
                  <a:lnTo>
                    <a:pt x="180931" y="0"/>
                  </a:lnTo>
                  <a:lnTo>
                    <a:pt x="132832" y="6463"/>
                  </a:lnTo>
                  <a:lnTo>
                    <a:pt x="89611" y="24702"/>
                  </a:lnTo>
                  <a:lnTo>
                    <a:pt x="52993" y="52994"/>
                  </a:lnTo>
                  <a:lnTo>
                    <a:pt x="24702" y="89613"/>
                  </a:lnTo>
                  <a:lnTo>
                    <a:pt x="6463" y="132834"/>
                  </a:lnTo>
                  <a:lnTo>
                    <a:pt x="0" y="180933"/>
                  </a:lnTo>
                </a:path>
              </a:pathLst>
            </a:custGeom>
            <a:ln w="761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1794" y="2325928"/>
              <a:ext cx="3645148" cy="20403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30363" y="2314497"/>
              <a:ext cx="3667125" cy="2063114"/>
            </a:xfrm>
            <a:custGeom>
              <a:avLst/>
              <a:gdLst/>
              <a:ahLst/>
              <a:cxnLst/>
              <a:rect l="l" t="t" r="r" b="b"/>
              <a:pathLst>
                <a:path w="3667125" h="2063114">
                  <a:moveTo>
                    <a:pt x="0" y="180933"/>
                  </a:moveTo>
                  <a:lnTo>
                    <a:pt x="0" y="1881851"/>
                  </a:lnTo>
                  <a:lnTo>
                    <a:pt x="56" y="1882272"/>
                  </a:lnTo>
                  <a:lnTo>
                    <a:pt x="6407" y="1929958"/>
                  </a:lnTo>
                  <a:lnTo>
                    <a:pt x="24702" y="1973172"/>
                  </a:lnTo>
                  <a:lnTo>
                    <a:pt x="52993" y="2009791"/>
                  </a:lnTo>
                  <a:lnTo>
                    <a:pt x="89611" y="2038082"/>
                  </a:lnTo>
                  <a:lnTo>
                    <a:pt x="132832" y="2056322"/>
                  </a:lnTo>
                  <a:lnTo>
                    <a:pt x="180931" y="2062785"/>
                  </a:lnTo>
                  <a:lnTo>
                    <a:pt x="3486193" y="2062785"/>
                  </a:lnTo>
                  <a:lnTo>
                    <a:pt x="3534291" y="2056322"/>
                  </a:lnTo>
                  <a:lnTo>
                    <a:pt x="3577512" y="2038082"/>
                  </a:lnTo>
                  <a:lnTo>
                    <a:pt x="3614131" y="2009791"/>
                  </a:lnTo>
                  <a:lnTo>
                    <a:pt x="3642422" y="1973172"/>
                  </a:lnTo>
                  <a:lnTo>
                    <a:pt x="3660661" y="1929951"/>
                  </a:lnTo>
                  <a:lnTo>
                    <a:pt x="3667125" y="1881852"/>
                  </a:lnTo>
                  <a:lnTo>
                    <a:pt x="3667125" y="180933"/>
                  </a:lnTo>
                  <a:lnTo>
                    <a:pt x="3660662" y="132834"/>
                  </a:lnTo>
                  <a:lnTo>
                    <a:pt x="3642422" y="89612"/>
                  </a:lnTo>
                  <a:lnTo>
                    <a:pt x="3614131" y="52994"/>
                  </a:lnTo>
                  <a:lnTo>
                    <a:pt x="3577512" y="24702"/>
                  </a:lnTo>
                  <a:lnTo>
                    <a:pt x="3534334" y="6363"/>
                  </a:lnTo>
                  <a:lnTo>
                    <a:pt x="3487018" y="110"/>
                  </a:lnTo>
                  <a:lnTo>
                    <a:pt x="3486207" y="1"/>
                  </a:lnTo>
                  <a:lnTo>
                    <a:pt x="180931" y="0"/>
                  </a:lnTo>
                  <a:lnTo>
                    <a:pt x="132832" y="6463"/>
                  </a:lnTo>
                  <a:lnTo>
                    <a:pt x="89611" y="24702"/>
                  </a:lnTo>
                  <a:lnTo>
                    <a:pt x="52993" y="52994"/>
                  </a:lnTo>
                  <a:lnTo>
                    <a:pt x="24702" y="89613"/>
                  </a:lnTo>
                  <a:lnTo>
                    <a:pt x="6463" y="132834"/>
                  </a:lnTo>
                  <a:lnTo>
                    <a:pt x="0" y="180933"/>
                  </a:lnTo>
                </a:path>
              </a:pathLst>
            </a:custGeom>
            <a:ln w="761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5456" y="4584247"/>
              <a:ext cx="3645148" cy="20403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4021" y="4572817"/>
              <a:ext cx="3667125" cy="2063114"/>
            </a:xfrm>
            <a:custGeom>
              <a:avLst/>
              <a:gdLst/>
              <a:ahLst/>
              <a:cxnLst/>
              <a:rect l="l" t="t" r="r" b="b"/>
              <a:pathLst>
                <a:path w="3667125" h="2063115">
                  <a:moveTo>
                    <a:pt x="5" y="180933"/>
                  </a:moveTo>
                  <a:lnTo>
                    <a:pt x="5" y="1881851"/>
                  </a:lnTo>
                  <a:lnTo>
                    <a:pt x="61" y="1882272"/>
                  </a:lnTo>
                  <a:lnTo>
                    <a:pt x="6412" y="1929958"/>
                  </a:lnTo>
                  <a:lnTo>
                    <a:pt x="24707" y="1973172"/>
                  </a:lnTo>
                  <a:lnTo>
                    <a:pt x="52999" y="2009791"/>
                  </a:lnTo>
                  <a:lnTo>
                    <a:pt x="89617" y="2038082"/>
                  </a:lnTo>
                  <a:lnTo>
                    <a:pt x="132838" y="2056322"/>
                  </a:lnTo>
                  <a:lnTo>
                    <a:pt x="180936" y="2062785"/>
                  </a:lnTo>
                  <a:lnTo>
                    <a:pt x="3486198" y="2062785"/>
                  </a:lnTo>
                  <a:lnTo>
                    <a:pt x="3534297" y="2056322"/>
                  </a:lnTo>
                  <a:lnTo>
                    <a:pt x="3577518" y="2038082"/>
                  </a:lnTo>
                  <a:lnTo>
                    <a:pt x="3614136" y="2009791"/>
                  </a:lnTo>
                  <a:lnTo>
                    <a:pt x="3642427" y="1973172"/>
                  </a:lnTo>
                  <a:lnTo>
                    <a:pt x="3660667" y="1929951"/>
                  </a:lnTo>
                  <a:lnTo>
                    <a:pt x="3667130" y="1881851"/>
                  </a:lnTo>
                  <a:lnTo>
                    <a:pt x="3667130" y="180933"/>
                  </a:lnTo>
                  <a:lnTo>
                    <a:pt x="3660667" y="132834"/>
                  </a:lnTo>
                  <a:lnTo>
                    <a:pt x="3642427" y="89612"/>
                  </a:lnTo>
                  <a:lnTo>
                    <a:pt x="3614136" y="52994"/>
                  </a:lnTo>
                  <a:lnTo>
                    <a:pt x="3577518" y="24702"/>
                  </a:lnTo>
                  <a:lnTo>
                    <a:pt x="3534339" y="6363"/>
                  </a:lnTo>
                  <a:lnTo>
                    <a:pt x="3487024" y="110"/>
                  </a:lnTo>
                  <a:lnTo>
                    <a:pt x="3486213" y="1"/>
                  </a:lnTo>
                  <a:lnTo>
                    <a:pt x="180936" y="0"/>
                  </a:lnTo>
                  <a:lnTo>
                    <a:pt x="132838" y="6463"/>
                  </a:lnTo>
                  <a:lnTo>
                    <a:pt x="89617" y="24702"/>
                  </a:lnTo>
                  <a:lnTo>
                    <a:pt x="52998" y="52994"/>
                  </a:lnTo>
                  <a:lnTo>
                    <a:pt x="24707" y="89612"/>
                  </a:lnTo>
                  <a:lnTo>
                    <a:pt x="6468" y="132834"/>
                  </a:lnTo>
                  <a:lnTo>
                    <a:pt x="0" y="180933"/>
                  </a:lnTo>
                </a:path>
              </a:pathLst>
            </a:custGeom>
            <a:ln w="761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1794" y="4584247"/>
              <a:ext cx="3645148" cy="204039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30358" y="4572817"/>
              <a:ext cx="3667125" cy="2063114"/>
            </a:xfrm>
            <a:custGeom>
              <a:avLst/>
              <a:gdLst/>
              <a:ahLst/>
              <a:cxnLst/>
              <a:rect l="l" t="t" r="r" b="b"/>
              <a:pathLst>
                <a:path w="3667125" h="2063115">
                  <a:moveTo>
                    <a:pt x="5" y="180933"/>
                  </a:moveTo>
                  <a:lnTo>
                    <a:pt x="5" y="1881851"/>
                  </a:lnTo>
                  <a:lnTo>
                    <a:pt x="61" y="1882272"/>
                  </a:lnTo>
                  <a:lnTo>
                    <a:pt x="6412" y="1929958"/>
                  </a:lnTo>
                  <a:lnTo>
                    <a:pt x="24707" y="1973172"/>
                  </a:lnTo>
                  <a:lnTo>
                    <a:pt x="52998" y="2009791"/>
                  </a:lnTo>
                  <a:lnTo>
                    <a:pt x="89617" y="2038082"/>
                  </a:lnTo>
                  <a:lnTo>
                    <a:pt x="132838" y="2056322"/>
                  </a:lnTo>
                  <a:lnTo>
                    <a:pt x="180936" y="2062785"/>
                  </a:lnTo>
                  <a:lnTo>
                    <a:pt x="3486198" y="2062785"/>
                  </a:lnTo>
                  <a:lnTo>
                    <a:pt x="3534297" y="2056322"/>
                  </a:lnTo>
                  <a:lnTo>
                    <a:pt x="3577517" y="2038082"/>
                  </a:lnTo>
                  <a:lnTo>
                    <a:pt x="3614136" y="2009791"/>
                  </a:lnTo>
                  <a:lnTo>
                    <a:pt x="3642427" y="1973172"/>
                  </a:lnTo>
                  <a:lnTo>
                    <a:pt x="3660667" y="1929951"/>
                  </a:lnTo>
                  <a:lnTo>
                    <a:pt x="3667130" y="1881851"/>
                  </a:lnTo>
                  <a:lnTo>
                    <a:pt x="3667130" y="180933"/>
                  </a:lnTo>
                  <a:lnTo>
                    <a:pt x="3660667" y="132834"/>
                  </a:lnTo>
                  <a:lnTo>
                    <a:pt x="3642427" y="89612"/>
                  </a:lnTo>
                  <a:lnTo>
                    <a:pt x="3614136" y="52994"/>
                  </a:lnTo>
                  <a:lnTo>
                    <a:pt x="3577518" y="24702"/>
                  </a:lnTo>
                  <a:lnTo>
                    <a:pt x="3534339" y="6363"/>
                  </a:lnTo>
                  <a:lnTo>
                    <a:pt x="3487024" y="110"/>
                  </a:lnTo>
                  <a:lnTo>
                    <a:pt x="3486213" y="1"/>
                  </a:lnTo>
                  <a:lnTo>
                    <a:pt x="180936" y="0"/>
                  </a:lnTo>
                  <a:lnTo>
                    <a:pt x="132837" y="6463"/>
                  </a:lnTo>
                  <a:lnTo>
                    <a:pt x="89617" y="24702"/>
                  </a:lnTo>
                  <a:lnTo>
                    <a:pt x="52998" y="52994"/>
                  </a:lnTo>
                  <a:lnTo>
                    <a:pt x="24707" y="89613"/>
                  </a:lnTo>
                  <a:lnTo>
                    <a:pt x="6468" y="132834"/>
                  </a:lnTo>
                  <a:lnTo>
                    <a:pt x="0" y="180933"/>
                  </a:lnTo>
                </a:path>
              </a:pathLst>
            </a:custGeom>
            <a:ln w="761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68502" rIns="0" bIns="0" rtlCol="0">
            <a:spAutoFit/>
          </a:bodyPr>
          <a:lstStyle/>
          <a:p>
            <a:pPr marL="504825" marR="5080" indent="584200">
              <a:lnSpc>
                <a:spcPts val="4280"/>
              </a:lnSpc>
              <a:spcBef>
                <a:spcPts val="975"/>
              </a:spcBef>
            </a:pPr>
            <a:r>
              <a:rPr sz="4300" spc="-25" dirty="0"/>
              <a:t>Training</a:t>
            </a:r>
            <a:r>
              <a:rPr sz="4300" spc="-225" dirty="0"/>
              <a:t> </a:t>
            </a:r>
            <a:r>
              <a:rPr sz="4300" spc="-10" dirty="0"/>
              <a:t>Facilitation </a:t>
            </a:r>
            <a:r>
              <a:rPr sz="4300" dirty="0"/>
              <a:t>With</a:t>
            </a:r>
            <a:r>
              <a:rPr sz="4300" spc="-110" dirty="0"/>
              <a:t> </a:t>
            </a:r>
            <a:r>
              <a:rPr sz="4300" dirty="0"/>
              <a:t>Youth</a:t>
            </a:r>
            <a:r>
              <a:rPr sz="4300" spc="-110" dirty="0"/>
              <a:t> </a:t>
            </a:r>
            <a:r>
              <a:rPr sz="4300" spc="-25" dirty="0"/>
              <a:t>Action</a:t>
            </a:r>
            <a:r>
              <a:rPr sz="4300" spc="-110" dirty="0"/>
              <a:t> </a:t>
            </a:r>
            <a:r>
              <a:rPr sz="4300" spc="-10" dirty="0"/>
              <a:t>Board</a:t>
            </a:r>
            <a:endParaRPr sz="4300"/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1473" y="7980526"/>
            <a:ext cx="66675" cy="1400175"/>
            <a:chOff x="531473" y="7980526"/>
            <a:chExt cx="66675" cy="140017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473" y="7980526"/>
              <a:ext cx="66675" cy="666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473" y="8313901"/>
              <a:ext cx="66675" cy="666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473" y="8647276"/>
              <a:ext cx="66675" cy="666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473" y="8980651"/>
              <a:ext cx="66675" cy="666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473" y="9314026"/>
              <a:ext cx="66675" cy="6667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54764" y="7202683"/>
            <a:ext cx="7063105" cy="227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Four</a:t>
            </a: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55" dirty="0">
                <a:solidFill>
                  <a:srgbClr val="0040FF"/>
                </a:solidFill>
                <a:latin typeface="Arial Narrow"/>
                <a:cs typeface="Arial Narrow"/>
              </a:rPr>
              <a:t>members</a:t>
            </a: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120" dirty="0">
                <a:solidFill>
                  <a:srgbClr val="0040FF"/>
                </a:solidFill>
                <a:latin typeface="Arial Narrow"/>
                <a:cs typeface="Arial Narrow"/>
              </a:rPr>
              <a:t>of</a:t>
            </a:r>
            <a:r>
              <a:rPr sz="1750" spc="9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the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Lived</a:t>
            </a:r>
            <a:r>
              <a:rPr sz="1750" spc="9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160" dirty="0">
                <a:solidFill>
                  <a:srgbClr val="0040FF"/>
                </a:solidFill>
                <a:latin typeface="Arial Narrow"/>
                <a:cs typeface="Arial Narrow"/>
              </a:rPr>
              <a:t>X</a:t>
            </a: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Team</a:t>
            </a: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110" dirty="0">
                <a:solidFill>
                  <a:srgbClr val="0040FF"/>
                </a:solidFill>
                <a:latin typeface="Arial Narrow"/>
                <a:cs typeface="Arial Narrow"/>
              </a:rPr>
              <a:t>met</a:t>
            </a:r>
            <a:r>
              <a:rPr sz="1750" spc="9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120" dirty="0">
                <a:solidFill>
                  <a:srgbClr val="0040FF"/>
                </a:solidFill>
                <a:latin typeface="Arial Narrow"/>
                <a:cs typeface="Arial Narrow"/>
              </a:rPr>
              <a:t>with</a:t>
            </a: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 the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Youth</a:t>
            </a:r>
            <a:r>
              <a:rPr sz="1750" spc="9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Action </a:t>
            </a:r>
            <a:r>
              <a:rPr sz="1750" spc="65" dirty="0">
                <a:solidFill>
                  <a:srgbClr val="0040FF"/>
                </a:solidFill>
                <a:latin typeface="Arial Narrow"/>
                <a:cs typeface="Arial Narrow"/>
              </a:rPr>
              <a:t>Board</a:t>
            </a:r>
            <a:r>
              <a:rPr sz="1750" spc="9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120" dirty="0">
                <a:solidFill>
                  <a:srgbClr val="0040FF"/>
                </a:solidFill>
                <a:latin typeface="Arial Narrow"/>
                <a:cs typeface="Arial Narrow"/>
              </a:rPr>
              <a:t>to</a:t>
            </a: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-10" dirty="0">
                <a:solidFill>
                  <a:srgbClr val="0040FF"/>
                </a:solidFill>
                <a:latin typeface="Arial Narrow"/>
                <a:cs typeface="Arial Narrow"/>
              </a:rPr>
              <a:t>discuss:</a:t>
            </a:r>
            <a:endParaRPr sz="17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990"/>
              </a:spcBef>
            </a:pPr>
            <a:endParaRPr sz="1750">
              <a:latin typeface="Arial Narrow"/>
              <a:cs typeface="Arial Narrow"/>
            </a:endParaRPr>
          </a:p>
          <a:p>
            <a:pPr marL="373380">
              <a:lnSpc>
                <a:spcPct val="100000"/>
              </a:lnSpc>
            </a:pP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What</a:t>
            </a:r>
            <a:r>
              <a:rPr sz="1750" spc="10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is</a:t>
            </a:r>
            <a:r>
              <a:rPr sz="1750" spc="10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a</a:t>
            </a:r>
            <a:r>
              <a:rPr sz="1750" spc="10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CoC?</a:t>
            </a:r>
            <a:r>
              <a:rPr sz="1750" spc="10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(Purpose,</a:t>
            </a:r>
            <a:r>
              <a:rPr sz="1750" spc="10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145" dirty="0">
                <a:solidFill>
                  <a:srgbClr val="0040FF"/>
                </a:solidFill>
                <a:latin typeface="Arial Narrow"/>
                <a:cs typeface="Arial Narrow"/>
              </a:rPr>
              <a:t>HUD</a:t>
            </a:r>
            <a:r>
              <a:rPr sz="1750" spc="10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50" dirty="0">
                <a:solidFill>
                  <a:srgbClr val="0040FF"/>
                </a:solidFill>
                <a:latin typeface="Arial Narrow"/>
                <a:cs typeface="Arial Narrow"/>
              </a:rPr>
              <a:t>role,</a:t>
            </a:r>
            <a:r>
              <a:rPr sz="1750" spc="10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50" dirty="0">
                <a:solidFill>
                  <a:srgbClr val="0040FF"/>
                </a:solidFill>
                <a:latin typeface="Arial Narrow"/>
                <a:cs typeface="Arial Narrow"/>
              </a:rPr>
              <a:t>structure)</a:t>
            </a:r>
            <a:endParaRPr sz="1750">
              <a:latin typeface="Arial Narrow"/>
              <a:cs typeface="Arial Narrow"/>
            </a:endParaRPr>
          </a:p>
          <a:p>
            <a:pPr marL="373380" marR="1370330">
              <a:lnSpc>
                <a:spcPct val="125000"/>
              </a:lnSpc>
            </a:pPr>
            <a:r>
              <a:rPr sz="1750" spc="60" dirty="0">
                <a:solidFill>
                  <a:srgbClr val="0040FF"/>
                </a:solidFill>
                <a:latin typeface="Arial Narrow"/>
                <a:cs typeface="Arial Narrow"/>
              </a:rPr>
              <a:t>Overview</a:t>
            </a:r>
            <a:r>
              <a:rPr sz="1750" spc="16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120" dirty="0">
                <a:solidFill>
                  <a:srgbClr val="0040FF"/>
                </a:solidFill>
                <a:latin typeface="Arial Narrow"/>
                <a:cs typeface="Arial Narrow"/>
              </a:rPr>
              <a:t>of</a:t>
            </a:r>
            <a:r>
              <a:rPr sz="1750" spc="16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60" dirty="0">
                <a:solidFill>
                  <a:srgbClr val="0040FF"/>
                </a:solidFill>
                <a:latin typeface="Arial Narrow"/>
                <a:cs typeface="Arial Narrow"/>
              </a:rPr>
              <a:t>Southern</a:t>
            </a:r>
            <a:r>
              <a:rPr sz="1750" spc="16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Nevada’s</a:t>
            </a:r>
            <a:r>
              <a:rPr sz="1750" spc="16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Homeless</a:t>
            </a:r>
            <a:r>
              <a:rPr sz="1750" spc="16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Response</a:t>
            </a:r>
            <a:r>
              <a:rPr sz="1750" spc="16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45" dirty="0">
                <a:solidFill>
                  <a:srgbClr val="0040FF"/>
                </a:solidFill>
                <a:latin typeface="Arial Narrow"/>
                <a:cs typeface="Arial Narrow"/>
              </a:rPr>
              <a:t>System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Youth</a:t>
            </a:r>
            <a:r>
              <a:rPr sz="175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Homelessness</a:t>
            </a:r>
            <a:r>
              <a:rPr sz="175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70" dirty="0">
                <a:solidFill>
                  <a:srgbClr val="0040FF"/>
                </a:solidFill>
                <a:latin typeface="Arial Narrow"/>
                <a:cs typeface="Arial Narrow"/>
              </a:rPr>
              <a:t>Demonstrated</a:t>
            </a:r>
            <a:r>
              <a:rPr sz="1750" spc="1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55" dirty="0">
                <a:solidFill>
                  <a:srgbClr val="0040FF"/>
                </a:solidFill>
                <a:latin typeface="Arial Narrow"/>
                <a:cs typeface="Arial Narrow"/>
              </a:rPr>
              <a:t>Program</a:t>
            </a:r>
            <a:r>
              <a:rPr sz="175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75" dirty="0">
                <a:solidFill>
                  <a:srgbClr val="0040FF"/>
                </a:solidFill>
                <a:latin typeface="Arial Narrow"/>
                <a:cs typeface="Arial Narrow"/>
              </a:rPr>
              <a:t>(YHDP)</a:t>
            </a:r>
            <a:endParaRPr sz="1750">
              <a:latin typeface="Arial Narrow"/>
              <a:cs typeface="Arial Narrow"/>
            </a:endParaRPr>
          </a:p>
          <a:p>
            <a:pPr marL="373380">
              <a:lnSpc>
                <a:spcPct val="100000"/>
              </a:lnSpc>
              <a:spcBef>
                <a:spcPts val="525"/>
              </a:spcBef>
            </a:pPr>
            <a:r>
              <a:rPr sz="1750" spc="60" dirty="0">
                <a:solidFill>
                  <a:srgbClr val="0040FF"/>
                </a:solidFill>
                <a:latin typeface="Arial Narrow"/>
                <a:cs typeface="Arial Narrow"/>
              </a:rPr>
              <a:t>Role</a:t>
            </a:r>
            <a:r>
              <a:rPr sz="1750" spc="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120" dirty="0">
                <a:solidFill>
                  <a:srgbClr val="0040FF"/>
                </a:solidFill>
                <a:latin typeface="Arial Narrow"/>
                <a:cs typeface="Arial Narrow"/>
              </a:rPr>
              <a:t>of</a:t>
            </a:r>
            <a:r>
              <a:rPr sz="1750" spc="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65" dirty="0">
                <a:solidFill>
                  <a:srgbClr val="0040FF"/>
                </a:solidFill>
                <a:latin typeface="Arial Narrow"/>
                <a:cs typeface="Arial Narrow"/>
              </a:rPr>
              <a:t>YAB</a:t>
            </a:r>
            <a:r>
              <a:rPr sz="1750" spc="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105" dirty="0">
                <a:solidFill>
                  <a:srgbClr val="0040FF"/>
                </a:solidFill>
                <a:latin typeface="Arial Narrow"/>
                <a:cs typeface="Arial Narrow"/>
              </a:rPr>
              <a:t>within</a:t>
            </a:r>
            <a:r>
              <a:rPr sz="1750" spc="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85" dirty="0">
                <a:solidFill>
                  <a:srgbClr val="0040FF"/>
                </a:solidFill>
                <a:latin typeface="Arial Narrow"/>
                <a:cs typeface="Arial Narrow"/>
              </a:rPr>
              <a:t>the</a:t>
            </a:r>
            <a:r>
              <a:rPr sz="1750" spc="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35" dirty="0">
                <a:solidFill>
                  <a:srgbClr val="0040FF"/>
                </a:solidFill>
                <a:latin typeface="Arial Narrow"/>
                <a:cs typeface="Arial Narrow"/>
              </a:rPr>
              <a:t>CoC</a:t>
            </a:r>
            <a:endParaRPr sz="1750">
              <a:latin typeface="Arial Narrow"/>
              <a:cs typeface="Arial Narrow"/>
            </a:endParaRPr>
          </a:p>
          <a:p>
            <a:pPr marL="373380">
              <a:lnSpc>
                <a:spcPct val="100000"/>
              </a:lnSpc>
              <a:spcBef>
                <a:spcPts val="525"/>
              </a:spcBef>
            </a:pP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Systems</a:t>
            </a:r>
            <a:r>
              <a:rPr sz="175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change,</a:t>
            </a:r>
            <a:r>
              <a:rPr sz="1750" spc="1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dirty="0">
                <a:solidFill>
                  <a:srgbClr val="0040FF"/>
                </a:solidFill>
                <a:latin typeface="Arial Narrow"/>
                <a:cs typeface="Arial Narrow"/>
              </a:rPr>
              <a:t>advocacy,</a:t>
            </a:r>
            <a:r>
              <a:rPr sz="1750" spc="1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750" spc="45" dirty="0">
                <a:solidFill>
                  <a:srgbClr val="0040FF"/>
                </a:solidFill>
                <a:latin typeface="Arial Narrow"/>
                <a:cs typeface="Arial Narrow"/>
              </a:rPr>
              <a:t>accountability</a:t>
            </a:r>
            <a:endParaRPr sz="17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399" cy="100583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539" y="321373"/>
            <a:ext cx="7163434" cy="113982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 indent="398145">
              <a:lnSpc>
                <a:spcPts val="3979"/>
              </a:lnSpc>
              <a:spcBef>
                <a:spcPts val="915"/>
              </a:spcBef>
            </a:pPr>
            <a:r>
              <a:rPr sz="4000" spc="-105" dirty="0"/>
              <a:t>Nevada</a:t>
            </a:r>
            <a:r>
              <a:rPr sz="4000" spc="-145" dirty="0"/>
              <a:t> </a:t>
            </a:r>
            <a:r>
              <a:rPr sz="4000" spc="-375" dirty="0"/>
              <a:t>Y</a:t>
            </a:r>
            <a:r>
              <a:rPr sz="4000" spc="5" dirty="0"/>
              <a:t>o</a:t>
            </a:r>
            <a:r>
              <a:rPr sz="4000" dirty="0"/>
              <a:t>u</a:t>
            </a:r>
            <a:r>
              <a:rPr sz="4000" spc="20" dirty="0"/>
              <a:t>t</a:t>
            </a:r>
            <a:r>
              <a:rPr sz="4000" spc="125" dirty="0"/>
              <a:t>h</a:t>
            </a:r>
            <a:r>
              <a:rPr sz="4000" spc="-140" dirty="0"/>
              <a:t> </a:t>
            </a:r>
            <a:r>
              <a:rPr sz="4000" spc="-10" dirty="0"/>
              <a:t>Experiencing </a:t>
            </a:r>
            <a:r>
              <a:rPr sz="4000" spc="-65" dirty="0"/>
              <a:t>Homelessness</a:t>
            </a:r>
            <a:r>
              <a:rPr sz="4000" spc="-150" dirty="0"/>
              <a:t> </a:t>
            </a:r>
            <a:r>
              <a:rPr sz="4000" spc="-125" dirty="0"/>
              <a:t>Study</a:t>
            </a:r>
            <a:r>
              <a:rPr sz="4000" spc="-150" dirty="0"/>
              <a:t> </a:t>
            </a:r>
            <a:r>
              <a:rPr sz="4000" spc="140" dirty="0"/>
              <a:t>2023-</a:t>
            </a:r>
            <a:r>
              <a:rPr sz="4000" spc="145" dirty="0"/>
              <a:t>2025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7335" marR="260350" indent="-635" algn="ctr">
              <a:lnSpc>
                <a:spcPct val="115599"/>
              </a:lnSpc>
              <a:spcBef>
                <a:spcPts val="100"/>
              </a:spcBef>
            </a:pPr>
            <a:r>
              <a:rPr spc="80" dirty="0"/>
              <a:t>In</a:t>
            </a:r>
            <a:r>
              <a:rPr spc="70" dirty="0"/>
              <a:t> </a:t>
            </a:r>
            <a:r>
              <a:rPr spc="65" dirty="0"/>
              <a:t>2024,</a:t>
            </a:r>
            <a:r>
              <a:rPr spc="75" dirty="0"/>
              <a:t> </a:t>
            </a:r>
            <a:r>
              <a:rPr spc="65" dirty="0"/>
              <a:t>our</a:t>
            </a:r>
            <a:r>
              <a:rPr spc="70" dirty="0"/>
              <a:t> </a:t>
            </a:r>
            <a:r>
              <a:rPr dirty="0"/>
              <a:t>Lived</a:t>
            </a:r>
            <a:r>
              <a:rPr spc="75" dirty="0"/>
              <a:t> </a:t>
            </a:r>
            <a:r>
              <a:rPr spc="185" dirty="0"/>
              <a:t>X</a:t>
            </a:r>
            <a:r>
              <a:rPr spc="70" dirty="0"/>
              <a:t> </a:t>
            </a:r>
            <a:r>
              <a:rPr spc="55" dirty="0"/>
              <a:t>Team</a:t>
            </a:r>
            <a:r>
              <a:rPr spc="75" dirty="0"/>
              <a:t> </a:t>
            </a:r>
            <a:r>
              <a:rPr dirty="0"/>
              <a:t>was</a:t>
            </a:r>
            <a:r>
              <a:rPr spc="70" dirty="0"/>
              <a:t> proud</a:t>
            </a:r>
            <a:r>
              <a:rPr spc="75" dirty="0"/>
              <a:t> </a:t>
            </a:r>
            <a:r>
              <a:rPr spc="140" dirty="0"/>
              <a:t>to</a:t>
            </a:r>
            <a:r>
              <a:rPr spc="75" dirty="0"/>
              <a:t> </a:t>
            </a:r>
            <a:r>
              <a:rPr spc="80" dirty="0"/>
              <a:t>contribute</a:t>
            </a:r>
            <a:r>
              <a:rPr spc="70" dirty="0"/>
              <a:t> </a:t>
            </a:r>
            <a:r>
              <a:rPr spc="140" dirty="0"/>
              <a:t>to</a:t>
            </a:r>
            <a:r>
              <a:rPr spc="75" dirty="0"/>
              <a:t> </a:t>
            </a:r>
            <a:r>
              <a:rPr spc="100" dirty="0"/>
              <a:t>the</a:t>
            </a:r>
            <a:r>
              <a:rPr spc="70" dirty="0"/>
              <a:t> </a:t>
            </a:r>
            <a:r>
              <a:rPr spc="-10" dirty="0"/>
              <a:t>Nevada </a:t>
            </a:r>
            <a:r>
              <a:rPr spc="80" dirty="0"/>
              <a:t>Youth</a:t>
            </a:r>
            <a:r>
              <a:rPr spc="95" dirty="0"/>
              <a:t> </a:t>
            </a:r>
            <a:r>
              <a:rPr spc="55" dirty="0"/>
              <a:t>Experiencing</a:t>
            </a:r>
            <a:r>
              <a:rPr spc="95" dirty="0"/>
              <a:t> </a:t>
            </a:r>
            <a:r>
              <a:rPr dirty="0"/>
              <a:t>Homelessness</a:t>
            </a:r>
            <a:r>
              <a:rPr spc="95" dirty="0"/>
              <a:t> </a:t>
            </a:r>
            <a:r>
              <a:rPr spc="75" dirty="0"/>
              <a:t>Study</a:t>
            </a:r>
            <a:r>
              <a:rPr spc="95" dirty="0"/>
              <a:t> </a:t>
            </a:r>
            <a:r>
              <a:rPr spc="75" dirty="0"/>
              <a:t>(2023–2025),</a:t>
            </a:r>
            <a:r>
              <a:rPr spc="95" dirty="0"/>
              <a:t> </a:t>
            </a:r>
            <a:r>
              <a:rPr spc="65" dirty="0"/>
              <a:t>led</a:t>
            </a:r>
            <a:r>
              <a:rPr spc="100" dirty="0"/>
              <a:t> </a:t>
            </a:r>
            <a:r>
              <a:rPr spc="60" dirty="0"/>
              <a:t>by</a:t>
            </a:r>
            <a:r>
              <a:rPr spc="95" dirty="0"/>
              <a:t> </a:t>
            </a:r>
            <a:r>
              <a:rPr spc="105" dirty="0"/>
              <a:t>Kim </a:t>
            </a:r>
            <a:r>
              <a:rPr spc="70" dirty="0"/>
              <a:t>Hopkinson,</a:t>
            </a:r>
            <a:r>
              <a:rPr spc="120" dirty="0"/>
              <a:t> </a:t>
            </a:r>
            <a:r>
              <a:rPr spc="95" dirty="0"/>
              <a:t>PhD</a:t>
            </a:r>
            <a:r>
              <a:rPr spc="120" dirty="0"/>
              <a:t> </a:t>
            </a:r>
            <a:r>
              <a:rPr spc="50" dirty="0"/>
              <a:t>(she/her),</a:t>
            </a:r>
            <a:r>
              <a:rPr spc="120" dirty="0"/>
              <a:t> </a:t>
            </a:r>
            <a:r>
              <a:rPr spc="45" dirty="0"/>
              <a:t>Principal,</a:t>
            </a:r>
            <a:r>
              <a:rPr spc="125" dirty="0"/>
              <a:t> </a:t>
            </a:r>
            <a:r>
              <a:rPr dirty="0"/>
              <a:t>Social</a:t>
            </a:r>
            <a:r>
              <a:rPr spc="120" dirty="0"/>
              <a:t> </a:t>
            </a:r>
            <a:r>
              <a:rPr spc="45" dirty="0"/>
              <a:t>Entrepreneurs,</a:t>
            </a:r>
            <a:r>
              <a:rPr spc="120" dirty="0"/>
              <a:t> </a:t>
            </a:r>
            <a:r>
              <a:rPr dirty="0"/>
              <a:t>Inc.</a:t>
            </a:r>
            <a:r>
              <a:rPr spc="125" dirty="0"/>
              <a:t> </a:t>
            </a:r>
            <a:r>
              <a:rPr spc="90" dirty="0"/>
              <a:t>By </a:t>
            </a:r>
            <a:r>
              <a:rPr dirty="0"/>
              <a:t>sharing</a:t>
            </a:r>
            <a:r>
              <a:rPr spc="100" dirty="0"/>
              <a:t> </a:t>
            </a:r>
            <a:r>
              <a:rPr spc="65" dirty="0"/>
              <a:t>our</a:t>
            </a:r>
            <a:r>
              <a:rPr spc="100" dirty="0"/>
              <a:t> </a:t>
            </a:r>
            <a:r>
              <a:rPr spc="55" dirty="0"/>
              <a:t>insights</a:t>
            </a:r>
            <a:r>
              <a:rPr spc="105" dirty="0"/>
              <a:t> </a:t>
            </a:r>
            <a:r>
              <a:rPr dirty="0"/>
              <a:t>and</a:t>
            </a:r>
            <a:r>
              <a:rPr spc="100" dirty="0"/>
              <a:t> </a:t>
            </a:r>
            <a:r>
              <a:rPr spc="55" dirty="0"/>
              <a:t>lived</a:t>
            </a:r>
            <a:r>
              <a:rPr spc="105" dirty="0"/>
              <a:t> </a:t>
            </a:r>
            <a:r>
              <a:rPr spc="50" dirty="0"/>
              <a:t>expertise,</a:t>
            </a:r>
            <a:r>
              <a:rPr spc="100" dirty="0"/>
              <a:t> </a:t>
            </a:r>
            <a:r>
              <a:rPr spc="95" dirty="0"/>
              <a:t>we</a:t>
            </a:r>
            <a:r>
              <a:rPr spc="105" dirty="0"/>
              <a:t> </a:t>
            </a:r>
            <a:r>
              <a:rPr spc="60" dirty="0"/>
              <a:t>helped</a:t>
            </a:r>
            <a:r>
              <a:rPr spc="100" dirty="0"/>
              <a:t> </a:t>
            </a:r>
            <a:r>
              <a:rPr dirty="0"/>
              <a:t>ensure</a:t>
            </a:r>
            <a:r>
              <a:rPr spc="105" dirty="0"/>
              <a:t> </a:t>
            </a:r>
            <a:r>
              <a:rPr spc="114" dirty="0"/>
              <a:t>that</a:t>
            </a:r>
            <a:r>
              <a:rPr spc="100" dirty="0"/>
              <a:t> </a:t>
            </a:r>
            <a:r>
              <a:rPr spc="75" dirty="0"/>
              <a:t>the </a:t>
            </a:r>
            <a:r>
              <a:rPr dirty="0"/>
              <a:t>voices</a:t>
            </a:r>
            <a:r>
              <a:rPr spc="75" dirty="0"/>
              <a:t> </a:t>
            </a:r>
            <a:r>
              <a:rPr spc="145" dirty="0"/>
              <a:t>of</a:t>
            </a:r>
            <a:r>
              <a:rPr spc="80" dirty="0"/>
              <a:t> </a:t>
            </a:r>
            <a:r>
              <a:rPr spc="90" dirty="0"/>
              <a:t>youth</a:t>
            </a:r>
            <a:r>
              <a:rPr spc="75" dirty="0"/>
              <a:t> </a:t>
            </a:r>
            <a:r>
              <a:rPr dirty="0"/>
              <a:t>and</a:t>
            </a:r>
            <a:r>
              <a:rPr spc="80" dirty="0"/>
              <a:t> </a:t>
            </a:r>
            <a:r>
              <a:rPr spc="55" dirty="0"/>
              <a:t>those</a:t>
            </a:r>
            <a:r>
              <a:rPr spc="75" dirty="0"/>
              <a:t> on</a:t>
            </a:r>
            <a:r>
              <a:rPr spc="80" dirty="0"/>
              <a:t> </a:t>
            </a:r>
            <a:r>
              <a:rPr spc="100" dirty="0"/>
              <a:t>the</a:t>
            </a:r>
            <a:r>
              <a:rPr spc="80" dirty="0"/>
              <a:t> frontlines</a:t>
            </a:r>
            <a:r>
              <a:rPr spc="75" dirty="0"/>
              <a:t> </a:t>
            </a:r>
            <a:r>
              <a:rPr spc="145" dirty="0"/>
              <a:t>of</a:t>
            </a:r>
            <a:r>
              <a:rPr spc="80" dirty="0"/>
              <a:t> </a:t>
            </a:r>
            <a:r>
              <a:rPr dirty="0"/>
              <a:t>service</a:t>
            </a:r>
            <a:r>
              <a:rPr spc="75" dirty="0"/>
              <a:t> </a:t>
            </a:r>
            <a:r>
              <a:rPr spc="50" dirty="0"/>
              <a:t>delivery</a:t>
            </a:r>
            <a:r>
              <a:rPr spc="80" dirty="0"/>
              <a:t> </a:t>
            </a:r>
            <a:r>
              <a:rPr spc="50" dirty="0"/>
              <a:t>were </a:t>
            </a:r>
            <a:r>
              <a:rPr spc="75" dirty="0"/>
              <a:t>reflected</a:t>
            </a:r>
            <a:r>
              <a:rPr spc="50" dirty="0"/>
              <a:t> </a:t>
            </a:r>
            <a:r>
              <a:rPr spc="85" dirty="0"/>
              <a:t>in</a:t>
            </a:r>
            <a:r>
              <a:rPr spc="50" dirty="0"/>
              <a:t> </a:t>
            </a:r>
            <a:r>
              <a:rPr spc="100" dirty="0"/>
              <a:t>the</a:t>
            </a:r>
            <a:r>
              <a:rPr spc="50" dirty="0"/>
              <a:t> </a:t>
            </a:r>
            <a:r>
              <a:rPr spc="-10" dirty="0"/>
              <a:t>research.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pc="-10" dirty="0"/>
          </a:p>
          <a:p>
            <a:pPr marL="12700" marR="5080" algn="ctr">
              <a:lnSpc>
                <a:spcPct val="115599"/>
              </a:lnSpc>
            </a:pPr>
            <a:r>
              <a:rPr dirty="0"/>
              <a:t>This</a:t>
            </a:r>
            <a:r>
              <a:rPr spc="185" dirty="0"/>
              <a:t> </a:t>
            </a:r>
            <a:r>
              <a:rPr spc="55" dirty="0"/>
              <a:t>collaborative</a:t>
            </a:r>
            <a:r>
              <a:rPr spc="185" dirty="0"/>
              <a:t> </a:t>
            </a:r>
            <a:r>
              <a:rPr spc="130" dirty="0"/>
              <a:t>effort</a:t>
            </a:r>
            <a:r>
              <a:rPr spc="190" dirty="0"/>
              <a:t> </a:t>
            </a:r>
            <a:r>
              <a:rPr dirty="0"/>
              <a:t>alongside</a:t>
            </a:r>
            <a:r>
              <a:rPr spc="185" dirty="0"/>
              <a:t> </a:t>
            </a:r>
            <a:r>
              <a:rPr spc="60" dirty="0"/>
              <a:t>state</a:t>
            </a:r>
            <a:r>
              <a:rPr spc="185" dirty="0"/>
              <a:t> </a:t>
            </a:r>
            <a:r>
              <a:rPr spc="45" dirty="0"/>
              <a:t>partners,</a:t>
            </a:r>
            <a:r>
              <a:rPr spc="190" dirty="0"/>
              <a:t> </a:t>
            </a:r>
            <a:r>
              <a:rPr dirty="0"/>
              <a:t>providers,</a:t>
            </a:r>
            <a:r>
              <a:rPr spc="185" dirty="0"/>
              <a:t> </a:t>
            </a:r>
            <a:r>
              <a:rPr spc="-25" dirty="0"/>
              <a:t>and </a:t>
            </a:r>
            <a:r>
              <a:rPr spc="95" dirty="0"/>
              <a:t>community</a:t>
            </a:r>
            <a:r>
              <a:rPr spc="75" dirty="0"/>
              <a:t> </a:t>
            </a:r>
            <a:r>
              <a:rPr spc="65" dirty="0"/>
              <a:t>members</a:t>
            </a:r>
            <a:r>
              <a:rPr spc="80" dirty="0"/>
              <a:t> </a:t>
            </a:r>
            <a:r>
              <a:rPr spc="75" dirty="0"/>
              <a:t>highlights </a:t>
            </a:r>
            <a:r>
              <a:rPr spc="100" dirty="0"/>
              <a:t>the</a:t>
            </a:r>
            <a:r>
              <a:rPr spc="80" dirty="0"/>
              <a:t> power</a:t>
            </a:r>
            <a:r>
              <a:rPr spc="75" dirty="0"/>
              <a:t> </a:t>
            </a:r>
            <a:r>
              <a:rPr spc="145" dirty="0"/>
              <a:t>of</a:t>
            </a:r>
            <a:r>
              <a:rPr spc="80" dirty="0"/>
              <a:t> </a:t>
            </a:r>
            <a:r>
              <a:rPr spc="65" dirty="0"/>
              <a:t>centering</a:t>
            </a:r>
            <a:r>
              <a:rPr spc="75" dirty="0"/>
              <a:t> </a:t>
            </a:r>
            <a:r>
              <a:rPr dirty="0"/>
              <a:t>real</a:t>
            </a:r>
            <a:r>
              <a:rPr spc="80" dirty="0"/>
              <a:t> </a:t>
            </a:r>
            <a:r>
              <a:rPr spc="-10" dirty="0"/>
              <a:t>experiences </a:t>
            </a:r>
            <a:r>
              <a:rPr spc="140" dirty="0"/>
              <a:t>to</a:t>
            </a:r>
            <a:r>
              <a:rPr spc="95" dirty="0"/>
              <a:t> </a:t>
            </a:r>
            <a:r>
              <a:rPr spc="55" dirty="0"/>
              <a:t>guide</a:t>
            </a:r>
            <a:r>
              <a:rPr spc="100" dirty="0"/>
              <a:t> </a:t>
            </a:r>
            <a:r>
              <a:rPr spc="80" dirty="0"/>
              <a:t>meaningful</a:t>
            </a:r>
            <a:r>
              <a:rPr spc="95" dirty="0"/>
              <a:t> </a:t>
            </a:r>
            <a:r>
              <a:rPr dirty="0"/>
              <a:t>change.</a:t>
            </a:r>
            <a:r>
              <a:rPr spc="100" dirty="0"/>
              <a:t> </a:t>
            </a:r>
            <a:r>
              <a:rPr spc="55" dirty="0"/>
              <a:t>The</a:t>
            </a:r>
            <a:r>
              <a:rPr spc="100" dirty="0"/>
              <a:t> </a:t>
            </a:r>
            <a:r>
              <a:rPr dirty="0"/>
              <a:t>study’s</a:t>
            </a:r>
            <a:r>
              <a:rPr spc="95" dirty="0"/>
              <a:t> </a:t>
            </a:r>
            <a:r>
              <a:rPr spc="75" dirty="0"/>
              <a:t>findings</a:t>
            </a:r>
            <a:r>
              <a:rPr spc="100" dirty="0"/>
              <a:t> </a:t>
            </a:r>
            <a:r>
              <a:rPr spc="114" dirty="0"/>
              <a:t>offer</a:t>
            </a:r>
            <a:r>
              <a:rPr spc="95" dirty="0"/>
              <a:t> </a:t>
            </a:r>
            <a:r>
              <a:rPr dirty="0"/>
              <a:t>a</a:t>
            </a:r>
            <a:r>
              <a:rPr spc="100" dirty="0"/>
              <a:t> </a:t>
            </a:r>
            <a:r>
              <a:rPr spc="60" dirty="0"/>
              <a:t>roadmap</a:t>
            </a:r>
            <a:r>
              <a:rPr spc="100" dirty="0"/>
              <a:t> </a:t>
            </a:r>
            <a:r>
              <a:rPr spc="95" dirty="0"/>
              <a:t>for </a:t>
            </a:r>
            <a:r>
              <a:rPr spc="70" dirty="0"/>
              <a:t>strengthening</a:t>
            </a:r>
            <a:r>
              <a:rPr spc="100" dirty="0"/>
              <a:t> </a:t>
            </a:r>
            <a:r>
              <a:rPr spc="65" dirty="0"/>
              <a:t>support</a:t>
            </a:r>
            <a:r>
              <a:rPr spc="100" dirty="0"/>
              <a:t> </a:t>
            </a:r>
            <a:r>
              <a:rPr dirty="0"/>
              <a:t>systems</a:t>
            </a:r>
            <a:r>
              <a:rPr spc="100" dirty="0"/>
              <a:t> </a:t>
            </a:r>
            <a:r>
              <a:rPr dirty="0"/>
              <a:t>and</a:t>
            </a:r>
            <a:r>
              <a:rPr spc="100" dirty="0"/>
              <a:t> </a:t>
            </a:r>
            <a:r>
              <a:rPr spc="80" dirty="0"/>
              <a:t>improving</a:t>
            </a:r>
            <a:r>
              <a:rPr spc="100" dirty="0"/>
              <a:t> </a:t>
            </a:r>
            <a:r>
              <a:rPr spc="60" dirty="0"/>
              <a:t>outcomes</a:t>
            </a:r>
            <a:r>
              <a:rPr spc="100" dirty="0"/>
              <a:t> </a:t>
            </a:r>
            <a:r>
              <a:rPr spc="120" dirty="0"/>
              <a:t>for</a:t>
            </a:r>
            <a:r>
              <a:rPr spc="105" dirty="0"/>
              <a:t> </a:t>
            </a:r>
            <a:r>
              <a:rPr spc="70" dirty="0"/>
              <a:t>youth </a:t>
            </a:r>
            <a:r>
              <a:rPr spc="55" dirty="0"/>
              <a:t>experiencing</a:t>
            </a:r>
            <a:r>
              <a:rPr spc="100" dirty="0"/>
              <a:t> </a:t>
            </a:r>
            <a:r>
              <a:rPr dirty="0"/>
              <a:t>homelessness</a:t>
            </a:r>
            <a:r>
              <a:rPr spc="100" dirty="0"/>
              <a:t> </a:t>
            </a:r>
            <a:r>
              <a:rPr dirty="0"/>
              <a:t>across</a:t>
            </a:r>
            <a:r>
              <a:rPr spc="105" dirty="0"/>
              <a:t> </a:t>
            </a:r>
            <a:r>
              <a:rPr spc="-10" dirty="0"/>
              <a:t>Nevada.</a:t>
            </a: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35656" y="6709473"/>
            <a:ext cx="2504440" cy="2442210"/>
          </a:xfrm>
          <a:custGeom>
            <a:avLst/>
            <a:gdLst/>
            <a:ahLst/>
            <a:cxnLst/>
            <a:rect l="l" t="t" r="r" b="b"/>
            <a:pathLst>
              <a:path w="2504440" h="2442209">
                <a:moveTo>
                  <a:pt x="143954" y="442976"/>
                </a:moveTo>
                <a:lnTo>
                  <a:pt x="143662" y="385749"/>
                </a:lnTo>
                <a:lnTo>
                  <a:pt x="0" y="386486"/>
                </a:lnTo>
                <a:lnTo>
                  <a:pt x="292" y="443699"/>
                </a:lnTo>
                <a:lnTo>
                  <a:pt x="143954" y="442976"/>
                </a:lnTo>
                <a:close/>
              </a:path>
              <a:path w="2504440" h="2442209">
                <a:moveTo>
                  <a:pt x="223608" y="209194"/>
                </a:moveTo>
                <a:lnTo>
                  <a:pt x="94056" y="146964"/>
                </a:lnTo>
                <a:lnTo>
                  <a:pt x="69392" y="198564"/>
                </a:lnTo>
                <a:lnTo>
                  <a:pt x="198945" y="260794"/>
                </a:lnTo>
                <a:lnTo>
                  <a:pt x="223608" y="209194"/>
                </a:lnTo>
                <a:close/>
              </a:path>
              <a:path w="2504440" h="2442209">
                <a:moveTo>
                  <a:pt x="233451" y="606767"/>
                </a:moveTo>
                <a:lnTo>
                  <a:pt x="205778" y="556717"/>
                </a:lnTo>
                <a:lnTo>
                  <a:pt x="80137" y="626503"/>
                </a:lnTo>
                <a:lnTo>
                  <a:pt x="107810" y="676554"/>
                </a:lnTo>
                <a:lnTo>
                  <a:pt x="233451" y="606767"/>
                </a:lnTo>
                <a:close/>
              </a:path>
              <a:path w="2504440" h="2442209">
                <a:moveTo>
                  <a:pt x="683399" y="2268651"/>
                </a:moveTo>
                <a:lnTo>
                  <a:pt x="661822" y="1539417"/>
                </a:lnTo>
                <a:lnTo>
                  <a:pt x="648919" y="1532813"/>
                </a:lnTo>
                <a:lnTo>
                  <a:pt x="648779" y="1527797"/>
                </a:lnTo>
                <a:lnTo>
                  <a:pt x="635990" y="1525092"/>
                </a:lnTo>
                <a:lnTo>
                  <a:pt x="623265" y="1524342"/>
                </a:lnTo>
                <a:lnTo>
                  <a:pt x="470979" y="1530756"/>
                </a:lnTo>
                <a:lnTo>
                  <a:pt x="469798" y="1490497"/>
                </a:lnTo>
                <a:lnTo>
                  <a:pt x="456895" y="1484210"/>
                </a:lnTo>
                <a:lnTo>
                  <a:pt x="456742" y="1478711"/>
                </a:lnTo>
                <a:lnTo>
                  <a:pt x="443865" y="1473250"/>
                </a:lnTo>
                <a:lnTo>
                  <a:pt x="443788" y="1470380"/>
                </a:lnTo>
                <a:lnTo>
                  <a:pt x="431101" y="1470888"/>
                </a:lnTo>
                <a:lnTo>
                  <a:pt x="418401" y="1471434"/>
                </a:lnTo>
                <a:lnTo>
                  <a:pt x="25044" y="1488630"/>
                </a:lnTo>
                <a:lnTo>
                  <a:pt x="26733" y="1545818"/>
                </a:lnTo>
                <a:lnTo>
                  <a:pt x="407416" y="1529308"/>
                </a:lnTo>
                <a:lnTo>
                  <a:pt x="442722" y="2292908"/>
                </a:lnTo>
                <a:lnTo>
                  <a:pt x="49339" y="2309799"/>
                </a:lnTo>
                <a:lnTo>
                  <a:pt x="51041" y="2367000"/>
                </a:lnTo>
                <a:lnTo>
                  <a:pt x="469798" y="2349258"/>
                </a:lnTo>
                <a:lnTo>
                  <a:pt x="469773" y="2348458"/>
                </a:lnTo>
                <a:lnTo>
                  <a:pt x="482384" y="2345093"/>
                </a:lnTo>
                <a:lnTo>
                  <a:pt x="482320" y="2343023"/>
                </a:lnTo>
                <a:lnTo>
                  <a:pt x="494855" y="2337308"/>
                </a:lnTo>
                <a:lnTo>
                  <a:pt x="492429" y="2255507"/>
                </a:lnTo>
                <a:lnTo>
                  <a:pt x="493356" y="2286647"/>
                </a:lnTo>
                <a:lnTo>
                  <a:pt x="645629" y="2280234"/>
                </a:lnTo>
                <a:lnTo>
                  <a:pt x="658317" y="2279586"/>
                </a:lnTo>
                <a:lnTo>
                  <a:pt x="670953" y="2277072"/>
                </a:lnTo>
                <a:lnTo>
                  <a:pt x="683399" y="2268651"/>
                </a:lnTo>
                <a:close/>
              </a:path>
              <a:path w="2504440" h="2442209">
                <a:moveTo>
                  <a:pt x="773023" y="2291791"/>
                </a:moveTo>
                <a:lnTo>
                  <a:pt x="771283" y="2232787"/>
                </a:lnTo>
                <a:lnTo>
                  <a:pt x="758494" y="2230209"/>
                </a:lnTo>
                <a:lnTo>
                  <a:pt x="758405" y="2226805"/>
                </a:lnTo>
                <a:lnTo>
                  <a:pt x="745426" y="2217712"/>
                </a:lnTo>
                <a:lnTo>
                  <a:pt x="719734" y="2208428"/>
                </a:lnTo>
                <a:lnTo>
                  <a:pt x="706691" y="2196858"/>
                </a:lnTo>
                <a:lnTo>
                  <a:pt x="687247" y="1539938"/>
                </a:lnTo>
                <a:lnTo>
                  <a:pt x="674928" y="1552867"/>
                </a:lnTo>
                <a:lnTo>
                  <a:pt x="674776" y="1547736"/>
                </a:lnTo>
                <a:lnTo>
                  <a:pt x="661949" y="1543507"/>
                </a:lnTo>
                <a:lnTo>
                  <a:pt x="683247" y="2263165"/>
                </a:lnTo>
                <a:lnTo>
                  <a:pt x="695731" y="2255850"/>
                </a:lnTo>
                <a:lnTo>
                  <a:pt x="721741" y="2276068"/>
                </a:lnTo>
                <a:lnTo>
                  <a:pt x="734631" y="2282088"/>
                </a:lnTo>
                <a:lnTo>
                  <a:pt x="760196" y="2287511"/>
                </a:lnTo>
                <a:lnTo>
                  <a:pt x="773023" y="2291791"/>
                </a:lnTo>
                <a:close/>
              </a:path>
              <a:path w="2504440" h="2442209">
                <a:moveTo>
                  <a:pt x="1791246" y="205181"/>
                </a:moveTo>
                <a:lnTo>
                  <a:pt x="1789379" y="142189"/>
                </a:lnTo>
                <a:lnTo>
                  <a:pt x="1776590" y="139306"/>
                </a:lnTo>
                <a:lnTo>
                  <a:pt x="1763877" y="138734"/>
                </a:lnTo>
                <a:lnTo>
                  <a:pt x="1764715" y="167640"/>
                </a:lnTo>
                <a:lnTo>
                  <a:pt x="1763852" y="138252"/>
                </a:lnTo>
                <a:lnTo>
                  <a:pt x="1456728" y="63868"/>
                </a:lnTo>
                <a:lnTo>
                  <a:pt x="1356067" y="97370"/>
                </a:lnTo>
                <a:lnTo>
                  <a:pt x="1342555" y="70104"/>
                </a:lnTo>
                <a:lnTo>
                  <a:pt x="1342148" y="56197"/>
                </a:lnTo>
                <a:lnTo>
                  <a:pt x="1329067" y="43726"/>
                </a:lnTo>
                <a:lnTo>
                  <a:pt x="1328889" y="37782"/>
                </a:lnTo>
                <a:lnTo>
                  <a:pt x="1315872" y="27216"/>
                </a:lnTo>
                <a:lnTo>
                  <a:pt x="1315732" y="22339"/>
                </a:lnTo>
                <a:lnTo>
                  <a:pt x="1302778" y="14109"/>
                </a:lnTo>
                <a:lnTo>
                  <a:pt x="1289977" y="10845"/>
                </a:lnTo>
                <a:lnTo>
                  <a:pt x="1277112" y="5295"/>
                </a:lnTo>
                <a:lnTo>
                  <a:pt x="1264348" y="3429"/>
                </a:lnTo>
                <a:lnTo>
                  <a:pt x="1251572" y="762"/>
                </a:lnTo>
                <a:lnTo>
                  <a:pt x="1251546" y="0"/>
                </a:lnTo>
                <a:lnTo>
                  <a:pt x="1226159" y="723"/>
                </a:lnTo>
                <a:lnTo>
                  <a:pt x="1226172" y="1460"/>
                </a:lnTo>
                <a:lnTo>
                  <a:pt x="1213573" y="4838"/>
                </a:lnTo>
                <a:lnTo>
                  <a:pt x="1200937" y="7429"/>
                </a:lnTo>
                <a:lnTo>
                  <a:pt x="1188339" y="10744"/>
                </a:lnTo>
                <a:lnTo>
                  <a:pt x="1188351" y="11226"/>
                </a:lnTo>
                <a:lnTo>
                  <a:pt x="1000290" y="96659"/>
                </a:lnTo>
                <a:lnTo>
                  <a:pt x="762088" y="204876"/>
                </a:lnTo>
                <a:lnTo>
                  <a:pt x="799426" y="1466507"/>
                </a:lnTo>
                <a:lnTo>
                  <a:pt x="811974" y="1461211"/>
                </a:lnTo>
                <a:lnTo>
                  <a:pt x="811885" y="1458188"/>
                </a:lnTo>
                <a:lnTo>
                  <a:pt x="1150213" y="1298384"/>
                </a:lnTo>
                <a:lnTo>
                  <a:pt x="1162862" y="1296479"/>
                </a:lnTo>
                <a:lnTo>
                  <a:pt x="1162545" y="1286116"/>
                </a:lnTo>
                <a:lnTo>
                  <a:pt x="1175042" y="1278801"/>
                </a:lnTo>
                <a:lnTo>
                  <a:pt x="1173988" y="1243228"/>
                </a:lnTo>
                <a:lnTo>
                  <a:pt x="1160907" y="1230401"/>
                </a:lnTo>
                <a:lnTo>
                  <a:pt x="1161275" y="1243101"/>
                </a:lnTo>
                <a:lnTo>
                  <a:pt x="1160767" y="1225791"/>
                </a:lnTo>
                <a:lnTo>
                  <a:pt x="1147991" y="1223556"/>
                </a:lnTo>
                <a:lnTo>
                  <a:pt x="1135253" y="1222362"/>
                </a:lnTo>
                <a:lnTo>
                  <a:pt x="1135189" y="1220444"/>
                </a:lnTo>
                <a:lnTo>
                  <a:pt x="1122362" y="1216266"/>
                </a:lnTo>
                <a:lnTo>
                  <a:pt x="1122286" y="1213650"/>
                </a:lnTo>
                <a:lnTo>
                  <a:pt x="1109421" y="1208138"/>
                </a:lnTo>
                <a:lnTo>
                  <a:pt x="1096632" y="1205255"/>
                </a:lnTo>
                <a:lnTo>
                  <a:pt x="1096416" y="1198105"/>
                </a:lnTo>
                <a:lnTo>
                  <a:pt x="1083614" y="1194612"/>
                </a:lnTo>
                <a:lnTo>
                  <a:pt x="1083360" y="1186319"/>
                </a:lnTo>
                <a:lnTo>
                  <a:pt x="1070533" y="1182293"/>
                </a:lnTo>
                <a:lnTo>
                  <a:pt x="1070267" y="1172972"/>
                </a:lnTo>
                <a:lnTo>
                  <a:pt x="1057427" y="1168476"/>
                </a:lnTo>
                <a:lnTo>
                  <a:pt x="1056970" y="1152982"/>
                </a:lnTo>
                <a:lnTo>
                  <a:pt x="1043952" y="1142415"/>
                </a:lnTo>
                <a:lnTo>
                  <a:pt x="1043266" y="1119441"/>
                </a:lnTo>
                <a:lnTo>
                  <a:pt x="1030224" y="1107897"/>
                </a:lnTo>
                <a:lnTo>
                  <a:pt x="1028433" y="1047457"/>
                </a:lnTo>
                <a:lnTo>
                  <a:pt x="1040777" y="1035354"/>
                </a:lnTo>
                <a:lnTo>
                  <a:pt x="1040117" y="1012939"/>
                </a:lnTo>
                <a:lnTo>
                  <a:pt x="1052499" y="1001979"/>
                </a:lnTo>
                <a:lnTo>
                  <a:pt x="1052347" y="996899"/>
                </a:lnTo>
                <a:lnTo>
                  <a:pt x="1064755" y="986764"/>
                </a:lnTo>
                <a:lnTo>
                  <a:pt x="1064615" y="982129"/>
                </a:lnTo>
                <a:lnTo>
                  <a:pt x="1077048" y="972947"/>
                </a:lnTo>
                <a:lnTo>
                  <a:pt x="1076921" y="968819"/>
                </a:lnTo>
                <a:lnTo>
                  <a:pt x="1089393" y="960742"/>
                </a:lnTo>
                <a:lnTo>
                  <a:pt x="1070038" y="306946"/>
                </a:lnTo>
                <a:lnTo>
                  <a:pt x="1057122" y="299847"/>
                </a:lnTo>
                <a:lnTo>
                  <a:pt x="1056386" y="274612"/>
                </a:lnTo>
                <a:lnTo>
                  <a:pt x="1068870" y="267462"/>
                </a:lnTo>
                <a:lnTo>
                  <a:pt x="1068666" y="260426"/>
                </a:lnTo>
                <a:lnTo>
                  <a:pt x="1332763" y="168656"/>
                </a:lnTo>
                <a:lnTo>
                  <a:pt x="1383030" y="149529"/>
                </a:lnTo>
                <a:lnTo>
                  <a:pt x="1458480" y="123444"/>
                </a:lnTo>
                <a:lnTo>
                  <a:pt x="1765528" y="194970"/>
                </a:lnTo>
                <a:lnTo>
                  <a:pt x="1765592" y="197053"/>
                </a:lnTo>
                <a:lnTo>
                  <a:pt x="1778368" y="199186"/>
                </a:lnTo>
                <a:lnTo>
                  <a:pt x="1778558" y="205549"/>
                </a:lnTo>
                <a:lnTo>
                  <a:pt x="1791246" y="205181"/>
                </a:lnTo>
                <a:close/>
              </a:path>
              <a:path w="2504440" h="2442209">
                <a:moveTo>
                  <a:pt x="2423083" y="1752180"/>
                </a:moveTo>
                <a:lnTo>
                  <a:pt x="2395410" y="1702130"/>
                </a:lnTo>
                <a:lnTo>
                  <a:pt x="2269769" y="1771916"/>
                </a:lnTo>
                <a:lnTo>
                  <a:pt x="2297442" y="1821967"/>
                </a:lnTo>
                <a:lnTo>
                  <a:pt x="2423083" y="1752180"/>
                </a:lnTo>
                <a:close/>
              </a:path>
              <a:path w="2504440" h="2442209">
                <a:moveTo>
                  <a:pt x="2438057" y="2179853"/>
                </a:moveTo>
                <a:lnTo>
                  <a:pt x="2308504" y="2117623"/>
                </a:lnTo>
                <a:lnTo>
                  <a:pt x="2283841" y="2169210"/>
                </a:lnTo>
                <a:lnTo>
                  <a:pt x="2413393" y="2231453"/>
                </a:lnTo>
                <a:lnTo>
                  <a:pt x="2438057" y="2179853"/>
                </a:lnTo>
                <a:close/>
              </a:path>
              <a:path w="2504440" h="2442209">
                <a:moveTo>
                  <a:pt x="2461133" y="945235"/>
                </a:moveTo>
                <a:lnTo>
                  <a:pt x="2459444" y="888047"/>
                </a:lnTo>
                <a:lnTo>
                  <a:pt x="2129536" y="903058"/>
                </a:lnTo>
                <a:lnTo>
                  <a:pt x="2106930" y="139065"/>
                </a:lnTo>
                <a:lnTo>
                  <a:pt x="2436838" y="124066"/>
                </a:lnTo>
                <a:lnTo>
                  <a:pt x="2435136" y="66865"/>
                </a:lnTo>
                <a:lnTo>
                  <a:pt x="2105228" y="81419"/>
                </a:lnTo>
                <a:lnTo>
                  <a:pt x="2067153" y="83096"/>
                </a:lnTo>
                <a:lnTo>
                  <a:pt x="2067166" y="83896"/>
                </a:lnTo>
                <a:lnTo>
                  <a:pt x="2054580" y="87223"/>
                </a:lnTo>
                <a:lnTo>
                  <a:pt x="2054885" y="97688"/>
                </a:lnTo>
                <a:lnTo>
                  <a:pt x="2042401" y="104978"/>
                </a:lnTo>
                <a:lnTo>
                  <a:pt x="2043582" y="145237"/>
                </a:lnTo>
                <a:lnTo>
                  <a:pt x="1891322" y="152133"/>
                </a:lnTo>
                <a:lnTo>
                  <a:pt x="1878634" y="152501"/>
                </a:lnTo>
                <a:lnTo>
                  <a:pt x="1878685" y="154533"/>
                </a:lnTo>
                <a:lnTo>
                  <a:pt x="1853539" y="163385"/>
                </a:lnTo>
                <a:lnTo>
                  <a:pt x="1853907" y="176136"/>
                </a:lnTo>
                <a:lnTo>
                  <a:pt x="1840992" y="168808"/>
                </a:lnTo>
                <a:lnTo>
                  <a:pt x="1828114" y="162826"/>
                </a:lnTo>
                <a:lnTo>
                  <a:pt x="1815287" y="158623"/>
                </a:lnTo>
                <a:lnTo>
                  <a:pt x="1815211" y="156286"/>
                </a:lnTo>
                <a:lnTo>
                  <a:pt x="1802345" y="150876"/>
                </a:lnTo>
                <a:lnTo>
                  <a:pt x="1789506" y="146304"/>
                </a:lnTo>
                <a:lnTo>
                  <a:pt x="1791246" y="205181"/>
                </a:lnTo>
                <a:lnTo>
                  <a:pt x="1791322" y="207670"/>
                </a:lnTo>
                <a:lnTo>
                  <a:pt x="1804212" y="214033"/>
                </a:lnTo>
                <a:lnTo>
                  <a:pt x="1817204" y="223532"/>
                </a:lnTo>
                <a:lnTo>
                  <a:pt x="1830247" y="235026"/>
                </a:lnTo>
                <a:lnTo>
                  <a:pt x="1843100" y="240372"/>
                </a:lnTo>
                <a:lnTo>
                  <a:pt x="1860105" y="814679"/>
                </a:lnTo>
                <a:lnTo>
                  <a:pt x="1847799" y="828116"/>
                </a:lnTo>
                <a:lnTo>
                  <a:pt x="1822754" y="840473"/>
                </a:lnTo>
                <a:lnTo>
                  <a:pt x="1810359" y="850976"/>
                </a:lnTo>
                <a:lnTo>
                  <a:pt x="1785226" y="860386"/>
                </a:lnTo>
                <a:lnTo>
                  <a:pt x="1772742" y="867829"/>
                </a:lnTo>
                <a:lnTo>
                  <a:pt x="1747507" y="873950"/>
                </a:lnTo>
                <a:lnTo>
                  <a:pt x="1734921" y="877976"/>
                </a:lnTo>
                <a:lnTo>
                  <a:pt x="1709597" y="880668"/>
                </a:lnTo>
                <a:lnTo>
                  <a:pt x="1532356" y="472808"/>
                </a:lnTo>
                <a:lnTo>
                  <a:pt x="1545247" y="479145"/>
                </a:lnTo>
                <a:lnTo>
                  <a:pt x="1558137" y="485292"/>
                </a:lnTo>
                <a:lnTo>
                  <a:pt x="1571015" y="491261"/>
                </a:lnTo>
                <a:lnTo>
                  <a:pt x="1583893" y="497052"/>
                </a:lnTo>
                <a:lnTo>
                  <a:pt x="1607743" y="444347"/>
                </a:lnTo>
                <a:lnTo>
                  <a:pt x="1582115" y="437057"/>
                </a:lnTo>
                <a:lnTo>
                  <a:pt x="1569173" y="429094"/>
                </a:lnTo>
                <a:lnTo>
                  <a:pt x="1556232" y="420852"/>
                </a:lnTo>
                <a:lnTo>
                  <a:pt x="1543265" y="412381"/>
                </a:lnTo>
                <a:lnTo>
                  <a:pt x="1530426" y="407873"/>
                </a:lnTo>
                <a:lnTo>
                  <a:pt x="1491513" y="380746"/>
                </a:lnTo>
                <a:lnTo>
                  <a:pt x="1478102" y="357035"/>
                </a:lnTo>
                <a:lnTo>
                  <a:pt x="1465084" y="346430"/>
                </a:lnTo>
                <a:lnTo>
                  <a:pt x="1464741" y="335013"/>
                </a:lnTo>
                <a:lnTo>
                  <a:pt x="1451698" y="323507"/>
                </a:lnTo>
                <a:lnTo>
                  <a:pt x="1438389" y="302920"/>
                </a:lnTo>
                <a:lnTo>
                  <a:pt x="1425790" y="306628"/>
                </a:lnTo>
                <a:lnTo>
                  <a:pt x="1425803" y="307174"/>
                </a:lnTo>
                <a:lnTo>
                  <a:pt x="1413141" y="308495"/>
                </a:lnTo>
                <a:lnTo>
                  <a:pt x="1400492" y="310261"/>
                </a:lnTo>
                <a:lnTo>
                  <a:pt x="1400543" y="312140"/>
                </a:lnTo>
                <a:lnTo>
                  <a:pt x="1349997" y="321551"/>
                </a:lnTo>
                <a:lnTo>
                  <a:pt x="1286814" y="332981"/>
                </a:lnTo>
                <a:lnTo>
                  <a:pt x="1185735" y="352374"/>
                </a:lnTo>
                <a:lnTo>
                  <a:pt x="1173086" y="354215"/>
                </a:lnTo>
                <a:lnTo>
                  <a:pt x="1160399" y="354965"/>
                </a:lnTo>
                <a:lnTo>
                  <a:pt x="1147686" y="354647"/>
                </a:lnTo>
                <a:lnTo>
                  <a:pt x="1134948" y="353225"/>
                </a:lnTo>
                <a:lnTo>
                  <a:pt x="1122159" y="350774"/>
                </a:lnTo>
                <a:lnTo>
                  <a:pt x="1109357" y="347281"/>
                </a:lnTo>
                <a:lnTo>
                  <a:pt x="1096518" y="342785"/>
                </a:lnTo>
                <a:lnTo>
                  <a:pt x="1096340" y="336892"/>
                </a:lnTo>
                <a:lnTo>
                  <a:pt x="1083500" y="332359"/>
                </a:lnTo>
                <a:lnTo>
                  <a:pt x="1088161" y="489927"/>
                </a:lnTo>
                <a:lnTo>
                  <a:pt x="1083335" y="326809"/>
                </a:lnTo>
                <a:lnTo>
                  <a:pt x="1070457" y="321017"/>
                </a:lnTo>
                <a:lnTo>
                  <a:pt x="1089291" y="957186"/>
                </a:lnTo>
                <a:lnTo>
                  <a:pt x="1101788" y="950302"/>
                </a:lnTo>
                <a:lnTo>
                  <a:pt x="1101699" y="947381"/>
                </a:lnTo>
                <a:lnTo>
                  <a:pt x="1114247" y="941793"/>
                </a:lnTo>
                <a:lnTo>
                  <a:pt x="1126871" y="939165"/>
                </a:lnTo>
                <a:lnTo>
                  <a:pt x="1139456" y="934974"/>
                </a:lnTo>
                <a:lnTo>
                  <a:pt x="1139405" y="933411"/>
                </a:lnTo>
                <a:lnTo>
                  <a:pt x="1152029" y="930656"/>
                </a:lnTo>
                <a:lnTo>
                  <a:pt x="1164704" y="929449"/>
                </a:lnTo>
                <a:lnTo>
                  <a:pt x="1177366" y="928077"/>
                </a:lnTo>
                <a:lnTo>
                  <a:pt x="1190078" y="928268"/>
                </a:lnTo>
                <a:lnTo>
                  <a:pt x="1190091" y="928928"/>
                </a:lnTo>
                <a:lnTo>
                  <a:pt x="1202855" y="930592"/>
                </a:lnTo>
                <a:lnTo>
                  <a:pt x="1215580" y="931608"/>
                </a:lnTo>
                <a:lnTo>
                  <a:pt x="1228382" y="934720"/>
                </a:lnTo>
                <a:lnTo>
                  <a:pt x="1228445" y="936815"/>
                </a:lnTo>
                <a:lnTo>
                  <a:pt x="1241285" y="941336"/>
                </a:lnTo>
                <a:lnTo>
                  <a:pt x="1254061" y="943724"/>
                </a:lnTo>
                <a:lnTo>
                  <a:pt x="1254252" y="949934"/>
                </a:lnTo>
                <a:lnTo>
                  <a:pt x="1267040" y="952969"/>
                </a:lnTo>
                <a:lnTo>
                  <a:pt x="1279956" y="960043"/>
                </a:lnTo>
                <a:lnTo>
                  <a:pt x="1280071" y="964031"/>
                </a:lnTo>
                <a:lnTo>
                  <a:pt x="1293025" y="972223"/>
                </a:lnTo>
                <a:lnTo>
                  <a:pt x="1293444" y="986294"/>
                </a:lnTo>
                <a:lnTo>
                  <a:pt x="1306283" y="990904"/>
                </a:lnTo>
                <a:lnTo>
                  <a:pt x="1306436" y="996111"/>
                </a:lnTo>
                <a:lnTo>
                  <a:pt x="1320190" y="1031481"/>
                </a:lnTo>
                <a:lnTo>
                  <a:pt x="1323809" y="1153858"/>
                </a:lnTo>
                <a:lnTo>
                  <a:pt x="1336929" y="1167765"/>
                </a:lnTo>
                <a:lnTo>
                  <a:pt x="1337233" y="1178369"/>
                </a:lnTo>
                <a:lnTo>
                  <a:pt x="1349997" y="1180007"/>
                </a:lnTo>
                <a:lnTo>
                  <a:pt x="1350098" y="1183767"/>
                </a:lnTo>
                <a:lnTo>
                  <a:pt x="1362862" y="1185456"/>
                </a:lnTo>
                <a:lnTo>
                  <a:pt x="1388160" y="1181633"/>
                </a:lnTo>
                <a:lnTo>
                  <a:pt x="1701330" y="1030693"/>
                </a:lnTo>
                <a:lnTo>
                  <a:pt x="1701253" y="1028077"/>
                </a:lnTo>
                <a:lnTo>
                  <a:pt x="1713915" y="1026833"/>
                </a:lnTo>
                <a:lnTo>
                  <a:pt x="1726666" y="1028166"/>
                </a:lnTo>
                <a:lnTo>
                  <a:pt x="1726742" y="1030630"/>
                </a:lnTo>
                <a:lnTo>
                  <a:pt x="1739544" y="1034326"/>
                </a:lnTo>
                <a:lnTo>
                  <a:pt x="1739938" y="1047203"/>
                </a:lnTo>
                <a:lnTo>
                  <a:pt x="1888223" y="1335214"/>
                </a:lnTo>
                <a:lnTo>
                  <a:pt x="1875472" y="1333639"/>
                </a:lnTo>
                <a:lnTo>
                  <a:pt x="1862734" y="1332509"/>
                </a:lnTo>
                <a:lnTo>
                  <a:pt x="1849970" y="1330807"/>
                </a:lnTo>
                <a:lnTo>
                  <a:pt x="1837258" y="1330490"/>
                </a:lnTo>
                <a:lnTo>
                  <a:pt x="1824558" y="1330769"/>
                </a:lnTo>
                <a:lnTo>
                  <a:pt x="1824570" y="1331125"/>
                </a:lnTo>
                <a:lnTo>
                  <a:pt x="1799234" y="1333525"/>
                </a:lnTo>
                <a:lnTo>
                  <a:pt x="1799259" y="1334820"/>
                </a:lnTo>
                <a:lnTo>
                  <a:pt x="1773986" y="1339062"/>
                </a:lnTo>
                <a:lnTo>
                  <a:pt x="1774050" y="1341259"/>
                </a:lnTo>
                <a:lnTo>
                  <a:pt x="1761515" y="1346936"/>
                </a:lnTo>
                <a:lnTo>
                  <a:pt x="1748904" y="1350391"/>
                </a:lnTo>
                <a:lnTo>
                  <a:pt x="1736420" y="1357795"/>
                </a:lnTo>
                <a:lnTo>
                  <a:pt x="1723847" y="1362100"/>
                </a:lnTo>
                <a:lnTo>
                  <a:pt x="1711401" y="1371130"/>
                </a:lnTo>
                <a:lnTo>
                  <a:pt x="1711528" y="1375854"/>
                </a:lnTo>
                <a:lnTo>
                  <a:pt x="1699145" y="1386395"/>
                </a:lnTo>
                <a:lnTo>
                  <a:pt x="1686623" y="1392212"/>
                </a:lnTo>
                <a:lnTo>
                  <a:pt x="1674266" y="1404150"/>
                </a:lnTo>
                <a:lnTo>
                  <a:pt x="1674444" y="1410233"/>
                </a:lnTo>
                <a:lnTo>
                  <a:pt x="1662125" y="1423403"/>
                </a:lnTo>
                <a:lnTo>
                  <a:pt x="1662315" y="1430070"/>
                </a:lnTo>
                <a:lnTo>
                  <a:pt x="1650047" y="1444282"/>
                </a:lnTo>
                <a:lnTo>
                  <a:pt x="1650250" y="1451419"/>
                </a:lnTo>
                <a:lnTo>
                  <a:pt x="1637995" y="1466507"/>
                </a:lnTo>
                <a:lnTo>
                  <a:pt x="1638896" y="1497241"/>
                </a:lnTo>
                <a:lnTo>
                  <a:pt x="1626679" y="1513459"/>
                </a:lnTo>
                <a:lnTo>
                  <a:pt x="1628813" y="1585734"/>
                </a:lnTo>
                <a:lnTo>
                  <a:pt x="1641729" y="1593240"/>
                </a:lnTo>
                <a:lnTo>
                  <a:pt x="1642427" y="1616443"/>
                </a:lnTo>
                <a:lnTo>
                  <a:pt x="1655572" y="1631035"/>
                </a:lnTo>
                <a:lnTo>
                  <a:pt x="1655787" y="1638325"/>
                </a:lnTo>
                <a:lnTo>
                  <a:pt x="1668894" y="1652117"/>
                </a:lnTo>
                <a:lnTo>
                  <a:pt x="1669097" y="1658950"/>
                </a:lnTo>
                <a:lnTo>
                  <a:pt x="1682178" y="1671739"/>
                </a:lnTo>
                <a:lnTo>
                  <a:pt x="1682369" y="1678038"/>
                </a:lnTo>
                <a:lnTo>
                  <a:pt x="1695411" y="1689658"/>
                </a:lnTo>
                <a:lnTo>
                  <a:pt x="1695589" y="1695323"/>
                </a:lnTo>
                <a:lnTo>
                  <a:pt x="1708594" y="1705622"/>
                </a:lnTo>
                <a:lnTo>
                  <a:pt x="1721434" y="1710220"/>
                </a:lnTo>
                <a:lnTo>
                  <a:pt x="1734400" y="1719033"/>
                </a:lnTo>
                <a:lnTo>
                  <a:pt x="1734527" y="1723237"/>
                </a:lnTo>
                <a:lnTo>
                  <a:pt x="1747456" y="1730463"/>
                </a:lnTo>
                <a:lnTo>
                  <a:pt x="1760245" y="1733461"/>
                </a:lnTo>
                <a:lnTo>
                  <a:pt x="1773110" y="1738985"/>
                </a:lnTo>
                <a:lnTo>
                  <a:pt x="1785886" y="1741119"/>
                </a:lnTo>
                <a:lnTo>
                  <a:pt x="1798701" y="1744865"/>
                </a:lnTo>
                <a:lnTo>
                  <a:pt x="1811439" y="1746097"/>
                </a:lnTo>
                <a:lnTo>
                  <a:pt x="1824202" y="1748015"/>
                </a:lnTo>
                <a:lnTo>
                  <a:pt x="1836915" y="1748320"/>
                </a:lnTo>
                <a:lnTo>
                  <a:pt x="1849628" y="1748370"/>
                </a:lnTo>
                <a:lnTo>
                  <a:pt x="1849615" y="1748116"/>
                </a:lnTo>
                <a:lnTo>
                  <a:pt x="1874964" y="1745919"/>
                </a:lnTo>
                <a:lnTo>
                  <a:pt x="1874926" y="1744726"/>
                </a:lnTo>
                <a:lnTo>
                  <a:pt x="1900224" y="1740687"/>
                </a:lnTo>
                <a:lnTo>
                  <a:pt x="1900161" y="1738591"/>
                </a:lnTo>
                <a:lnTo>
                  <a:pt x="1912772" y="1735658"/>
                </a:lnTo>
                <a:lnTo>
                  <a:pt x="1937664" y="1718144"/>
                </a:lnTo>
                <a:lnTo>
                  <a:pt x="1975040" y="1692973"/>
                </a:lnTo>
                <a:lnTo>
                  <a:pt x="1999589" y="1663801"/>
                </a:lnTo>
                <a:lnTo>
                  <a:pt x="2024087" y="1633143"/>
                </a:lnTo>
                <a:lnTo>
                  <a:pt x="2186000" y="1952256"/>
                </a:lnTo>
                <a:lnTo>
                  <a:pt x="1296543" y="2379268"/>
                </a:lnTo>
                <a:lnTo>
                  <a:pt x="1296644" y="2382634"/>
                </a:lnTo>
                <a:lnTo>
                  <a:pt x="1284008" y="2384780"/>
                </a:lnTo>
                <a:lnTo>
                  <a:pt x="1271320" y="2385491"/>
                </a:lnTo>
                <a:lnTo>
                  <a:pt x="1258582" y="2384412"/>
                </a:lnTo>
                <a:lnTo>
                  <a:pt x="1258493" y="2381351"/>
                </a:lnTo>
                <a:lnTo>
                  <a:pt x="1245717" y="2378887"/>
                </a:lnTo>
                <a:lnTo>
                  <a:pt x="1232890" y="2375077"/>
                </a:lnTo>
                <a:lnTo>
                  <a:pt x="1232560" y="2364003"/>
                </a:lnTo>
                <a:lnTo>
                  <a:pt x="1219682" y="2357920"/>
                </a:lnTo>
                <a:lnTo>
                  <a:pt x="1219466" y="2350541"/>
                </a:lnTo>
                <a:lnTo>
                  <a:pt x="1206017" y="2325662"/>
                </a:lnTo>
                <a:lnTo>
                  <a:pt x="1495234" y="2223605"/>
                </a:lnTo>
                <a:lnTo>
                  <a:pt x="1495120" y="2220125"/>
                </a:lnTo>
                <a:lnTo>
                  <a:pt x="1507693" y="2215451"/>
                </a:lnTo>
                <a:lnTo>
                  <a:pt x="1520088" y="2204809"/>
                </a:lnTo>
                <a:lnTo>
                  <a:pt x="1519910" y="2199030"/>
                </a:lnTo>
                <a:lnTo>
                  <a:pt x="1532229" y="2185822"/>
                </a:lnTo>
                <a:lnTo>
                  <a:pt x="1529943" y="2108568"/>
                </a:lnTo>
                <a:lnTo>
                  <a:pt x="1477276" y="2046211"/>
                </a:lnTo>
                <a:lnTo>
                  <a:pt x="1425892" y="2027250"/>
                </a:lnTo>
                <a:lnTo>
                  <a:pt x="1413078" y="2023668"/>
                </a:lnTo>
                <a:lnTo>
                  <a:pt x="1387614" y="2021928"/>
                </a:lnTo>
                <a:lnTo>
                  <a:pt x="1374889" y="2021332"/>
                </a:lnTo>
                <a:lnTo>
                  <a:pt x="1362214" y="2022259"/>
                </a:lnTo>
                <a:lnTo>
                  <a:pt x="1336890" y="2025078"/>
                </a:lnTo>
                <a:lnTo>
                  <a:pt x="1299019" y="2033524"/>
                </a:lnTo>
                <a:lnTo>
                  <a:pt x="1235837" y="2045131"/>
                </a:lnTo>
                <a:lnTo>
                  <a:pt x="1172654" y="2056904"/>
                </a:lnTo>
                <a:lnTo>
                  <a:pt x="1122108" y="2066264"/>
                </a:lnTo>
                <a:lnTo>
                  <a:pt x="1108595" y="2038985"/>
                </a:lnTo>
                <a:lnTo>
                  <a:pt x="1082471" y="2014791"/>
                </a:lnTo>
                <a:lnTo>
                  <a:pt x="1069124" y="1992922"/>
                </a:lnTo>
                <a:lnTo>
                  <a:pt x="1043152" y="1974151"/>
                </a:lnTo>
                <a:lnTo>
                  <a:pt x="800328" y="1497164"/>
                </a:lnTo>
                <a:lnTo>
                  <a:pt x="762088" y="204876"/>
                </a:lnTo>
                <a:lnTo>
                  <a:pt x="711936" y="227660"/>
                </a:lnTo>
                <a:lnTo>
                  <a:pt x="423595" y="358660"/>
                </a:lnTo>
                <a:lnTo>
                  <a:pt x="260604" y="432701"/>
                </a:lnTo>
                <a:lnTo>
                  <a:pt x="436880" y="807656"/>
                </a:lnTo>
                <a:lnTo>
                  <a:pt x="398729" y="806411"/>
                </a:lnTo>
                <a:lnTo>
                  <a:pt x="360680" y="808786"/>
                </a:lnTo>
                <a:lnTo>
                  <a:pt x="322795" y="816610"/>
                </a:lnTo>
                <a:lnTo>
                  <a:pt x="285127" y="831710"/>
                </a:lnTo>
                <a:lnTo>
                  <a:pt x="272542" y="835901"/>
                </a:lnTo>
                <a:lnTo>
                  <a:pt x="272669" y="840117"/>
                </a:lnTo>
                <a:lnTo>
                  <a:pt x="247548" y="850112"/>
                </a:lnTo>
                <a:lnTo>
                  <a:pt x="247700" y="855103"/>
                </a:lnTo>
                <a:lnTo>
                  <a:pt x="235318" y="866190"/>
                </a:lnTo>
                <a:lnTo>
                  <a:pt x="235496" y="871880"/>
                </a:lnTo>
                <a:lnTo>
                  <a:pt x="223151" y="884301"/>
                </a:lnTo>
                <a:lnTo>
                  <a:pt x="210642" y="890993"/>
                </a:lnTo>
                <a:lnTo>
                  <a:pt x="211023" y="904214"/>
                </a:lnTo>
                <a:lnTo>
                  <a:pt x="198539" y="911428"/>
                </a:lnTo>
                <a:lnTo>
                  <a:pt x="198958" y="925652"/>
                </a:lnTo>
                <a:lnTo>
                  <a:pt x="186486" y="933323"/>
                </a:lnTo>
                <a:lnTo>
                  <a:pt x="187147" y="955992"/>
                </a:lnTo>
                <a:lnTo>
                  <a:pt x="174929" y="971956"/>
                </a:lnTo>
                <a:lnTo>
                  <a:pt x="177774" y="1068120"/>
                </a:lnTo>
                <a:lnTo>
                  <a:pt x="190690" y="1075563"/>
                </a:lnTo>
                <a:lnTo>
                  <a:pt x="191376" y="1098473"/>
                </a:lnTo>
                <a:lnTo>
                  <a:pt x="204495" y="1112799"/>
                </a:lnTo>
                <a:lnTo>
                  <a:pt x="204711" y="1119936"/>
                </a:lnTo>
                <a:lnTo>
                  <a:pt x="217817" y="1133386"/>
                </a:lnTo>
                <a:lnTo>
                  <a:pt x="218020" y="1140040"/>
                </a:lnTo>
                <a:lnTo>
                  <a:pt x="231089" y="1152423"/>
                </a:lnTo>
                <a:lnTo>
                  <a:pt x="231267" y="1158494"/>
                </a:lnTo>
                <a:lnTo>
                  <a:pt x="244297" y="1169644"/>
                </a:lnTo>
                <a:lnTo>
                  <a:pt x="257162" y="1174686"/>
                </a:lnTo>
                <a:lnTo>
                  <a:pt x="270154" y="1184440"/>
                </a:lnTo>
                <a:lnTo>
                  <a:pt x="270294" y="1189126"/>
                </a:lnTo>
                <a:lnTo>
                  <a:pt x="283235" y="1197356"/>
                </a:lnTo>
                <a:lnTo>
                  <a:pt x="296049" y="1200873"/>
                </a:lnTo>
                <a:lnTo>
                  <a:pt x="308952" y="1207452"/>
                </a:lnTo>
                <a:lnTo>
                  <a:pt x="309041" y="1210500"/>
                </a:lnTo>
                <a:lnTo>
                  <a:pt x="334581" y="1214970"/>
                </a:lnTo>
                <a:lnTo>
                  <a:pt x="334645" y="1217129"/>
                </a:lnTo>
                <a:lnTo>
                  <a:pt x="360133" y="1219796"/>
                </a:lnTo>
                <a:lnTo>
                  <a:pt x="360172" y="1221041"/>
                </a:lnTo>
                <a:lnTo>
                  <a:pt x="372910" y="1222222"/>
                </a:lnTo>
                <a:lnTo>
                  <a:pt x="385622" y="1222159"/>
                </a:lnTo>
                <a:lnTo>
                  <a:pt x="398297" y="1221473"/>
                </a:lnTo>
                <a:lnTo>
                  <a:pt x="410984" y="1220470"/>
                </a:lnTo>
                <a:lnTo>
                  <a:pt x="423608" y="1217904"/>
                </a:lnTo>
                <a:lnTo>
                  <a:pt x="436257" y="1215974"/>
                </a:lnTo>
                <a:lnTo>
                  <a:pt x="448830" y="1211580"/>
                </a:lnTo>
                <a:lnTo>
                  <a:pt x="461454" y="1208735"/>
                </a:lnTo>
                <a:lnTo>
                  <a:pt x="473976" y="1202550"/>
                </a:lnTo>
                <a:lnTo>
                  <a:pt x="473875" y="1199210"/>
                </a:lnTo>
                <a:lnTo>
                  <a:pt x="499046" y="1190942"/>
                </a:lnTo>
                <a:lnTo>
                  <a:pt x="498919" y="1186776"/>
                </a:lnTo>
                <a:lnTo>
                  <a:pt x="511340" y="1177264"/>
                </a:lnTo>
                <a:lnTo>
                  <a:pt x="523887" y="1171956"/>
                </a:lnTo>
                <a:lnTo>
                  <a:pt x="536270" y="1160970"/>
                </a:lnTo>
                <a:lnTo>
                  <a:pt x="536105" y="1155319"/>
                </a:lnTo>
                <a:lnTo>
                  <a:pt x="548449" y="1142987"/>
                </a:lnTo>
                <a:lnTo>
                  <a:pt x="548259" y="1136713"/>
                </a:lnTo>
                <a:lnTo>
                  <a:pt x="560565" y="1123200"/>
                </a:lnTo>
                <a:lnTo>
                  <a:pt x="560362" y="1116380"/>
                </a:lnTo>
                <a:lnTo>
                  <a:pt x="572846" y="1108925"/>
                </a:lnTo>
                <a:lnTo>
                  <a:pt x="749896" y="1510106"/>
                </a:lnTo>
                <a:lnTo>
                  <a:pt x="724738" y="1518564"/>
                </a:lnTo>
                <a:lnTo>
                  <a:pt x="712317" y="1528254"/>
                </a:lnTo>
                <a:lnTo>
                  <a:pt x="687247" y="1539938"/>
                </a:lnTo>
                <a:lnTo>
                  <a:pt x="689279" y="1608328"/>
                </a:lnTo>
                <a:lnTo>
                  <a:pt x="701725" y="1599628"/>
                </a:lnTo>
                <a:lnTo>
                  <a:pt x="714184" y="1591589"/>
                </a:lnTo>
                <a:lnTo>
                  <a:pt x="751713" y="1571498"/>
                </a:lnTo>
                <a:lnTo>
                  <a:pt x="776833" y="1561782"/>
                </a:lnTo>
                <a:lnTo>
                  <a:pt x="993546" y="2015210"/>
                </a:lnTo>
                <a:lnTo>
                  <a:pt x="1006373" y="2019604"/>
                </a:lnTo>
                <a:lnTo>
                  <a:pt x="1045286" y="2046376"/>
                </a:lnTo>
                <a:lnTo>
                  <a:pt x="1071562" y="2075446"/>
                </a:lnTo>
                <a:lnTo>
                  <a:pt x="1084961" y="2098903"/>
                </a:lnTo>
                <a:lnTo>
                  <a:pt x="1085253" y="2108847"/>
                </a:lnTo>
                <a:lnTo>
                  <a:pt x="1098575" y="2129447"/>
                </a:lnTo>
                <a:lnTo>
                  <a:pt x="1199603" y="2108860"/>
                </a:lnTo>
                <a:lnTo>
                  <a:pt x="1288046" y="2092248"/>
                </a:lnTo>
                <a:lnTo>
                  <a:pt x="1351216" y="2079993"/>
                </a:lnTo>
                <a:lnTo>
                  <a:pt x="1363865" y="2078151"/>
                </a:lnTo>
                <a:lnTo>
                  <a:pt x="1376553" y="2077389"/>
                </a:lnTo>
                <a:lnTo>
                  <a:pt x="1389265" y="2077720"/>
                </a:lnTo>
                <a:lnTo>
                  <a:pt x="1427607" y="2085073"/>
                </a:lnTo>
                <a:lnTo>
                  <a:pt x="1453451" y="2100021"/>
                </a:lnTo>
                <a:lnTo>
                  <a:pt x="1466316" y="2105202"/>
                </a:lnTo>
                <a:lnTo>
                  <a:pt x="1466697" y="2118207"/>
                </a:lnTo>
                <a:lnTo>
                  <a:pt x="1479600" y="2125078"/>
                </a:lnTo>
                <a:lnTo>
                  <a:pt x="1480769" y="2164524"/>
                </a:lnTo>
                <a:lnTo>
                  <a:pt x="1468208" y="2169350"/>
                </a:lnTo>
                <a:lnTo>
                  <a:pt x="1468285" y="2171928"/>
                </a:lnTo>
                <a:lnTo>
                  <a:pt x="1179068" y="2273503"/>
                </a:lnTo>
                <a:lnTo>
                  <a:pt x="1128814" y="2292642"/>
                </a:lnTo>
                <a:lnTo>
                  <a:pt x="1078471" y="2308923"/>
                </a:lnTo>
                <a:lnTo>
                  <a:pt x="784110" y="2237016"/>
                </a:lnTo>
                <a:lnTo>
                  <a:pt x="771359" y="2235314"/>
                </a:lnTo>
                <a:lnTo>
                  <a:pt x="773023" y="2291791"/>
                </a:lnTo>
                <a:lnTo>
                  <a:pt x="773099" y="2294102"/>
                </a:lnTo>
                <a:lnTo>
                  <a:pt x="1080236" y="2368499"/>
                </a:lnTo>
                <a:lnTo>
                  <a:pt x="1155750" y="2344318"/>
                </a:lnTo>
                <a:lnTo>
                  <a:pt x="1169365" y="2374925"/>
                </a:lnTo>
                <a:lnTo>
                  <a:pt x="1169670" y="2385377"/>
                </a:lnTo>
                <a:lnTo>
                  <a:pt x="1182649" y="2394788"/>
                </a:lnTo>
                <a:lnTo>
                  <a:pt x="1182928" y="2403906"/>
                </a:lnTo>
                <a:lnTo>
                  <a:pt x="1195870" y="2411984"/>
                </a:lnTo>
                <a:lnTo>
                  <a:pt x="1208786" y="2419235"/>
                </a:lnTo>
                <a:lnTo>
                  <a:pt x="1208989" y="2425890"/>
                </a:lnTo>
                <a:lnTo>
                  <a:pt x="1247482" y="2438666"/>
                </a:lnTo>
                <a:lnTo>
                  <a:pt x="1272984" y="2441664"/>
                </a:lnTo>
                <a:lnTo>
                  <a:pt x="1285684" y="2441486"/>
                </a:lnTo>
                <a:lnTo>
                  <a:pt x="1285659" y="2440559"/>
                </a:lnTo>
                <a:lnTo>
                  <a:pt x="1298282" y="2438146"/>
                </a:lnTo>
                <a:lnTo>
                  <a:pt x="1310894" y="2434628"/>
                </a:lnTo>
                <a:lnTo>
                  <a:pt x="1323454" y="2429992"/>
                </a:lnTo>
                <a:lnTo>
                  <a:pt x="2263000" y="1978113"/>
                </a:lnTo>
                <a:lnTo>
                  <a:pt x="2181796" y="1810219"/>
                </a:lnTo>
                <a:lnTo>
                  <a:pt x="2073529" y="1586369"/>
                </a:lnTo>
                <a:lnTo>
                  <a:pt x="2060625" y="1579549"/>
                </a:lnTo>
                <a:lnTo>
                  <a:pt x="2060448" y="1573657"/>
                </a:lnTo>
                <a:lnTo>
                  <a:pt x="2047481" y="1564805"/>
                </a:lnTo>
                <a:lnTo>
                  <a:pt x="2034705" y="1562506"/>
                </a:lnTo>
                <a:lnTo>
                  <a:pt x="2021967" y="1561388"/>
                </a:lnTo>
                <a:lnTo>
                  <a:pt x="2022005" y="1562684"/>
                </a:lnTo>
                <a:lnTo>
                  <a:pt x="1996821" y="1570101"/>
                </a:lnTo>
                <a:lnTo>
                  <a:pt x="1997151" y="1581480"/>
                </a:lnTo>
                <a:lnTo>
                  <a:pt x="1972805" y="1617383"/>
                </a:lnTo>
                <a:lnTo>
                  <a:pt x="1935556" y="1646923"/>
                </a:lnTo>
                <a:lnTo>
                  <a:pt x="1910791" y="1668487"/>
                </a:lnTo>
                <a:lnTo>
                  <a:pt x="1885772" y="1681607"/>
                </a:lnTo>
                <a:lnTo>
                  <a:pt x="1885823" y="1683600"/>
                </a:lnTo>
                <a:lnTo>
                  <a:pt x="1873173" y="1685594"/>
                </a:lnTo>
                <a:lnTo>
                  <a:pt x="1860562" y="1688477"/>
                </a:lnTo>
                <a:lnTo>
                  <a:pt x="1860588" y="1689354"/>
                </a:lnTo>
                <a:lnTo>
                  <a:pt x="1847926" y="1690865"/>
                </a:lnTo>
                <a:lnTo>
                  <a:pt x="1835213" y="1690725"/>
                </a:lnTo>
                <a:lnTo>
                  <a:pt x="1822500" y="1690471"/>
                </a:lnTo>
                <a:lnTo>
                  <a:pt x="1809750" y="1688820"/>
                </a:lnTo>
                <a:lnTo>
                  <a:pt x="1809699" y="1687436"/>
                </a:lnTo>
                <a:lnTo>
                  <a:pt x="1796910" y="1684299"/>
                </a:lnTo>
                <a:lnTo>
                  <a:pt x="1784146" y="1682559"/>
                </a:lnTo>
                <a:lnTo>
                  <a:pt x="1771307" y="1678000"/>
                </a:lnTo>
                <a:lnTo>
                  <a:pt x="1771230" y="1675193"/>
                </a:lnTo>
                <a:lnTo>
                  <a:pt x="1758340" y="1669275"/>
                </a:lnTo>
                <a:lnTo>
                  <a:pt x="1758238" y="1665808"/>
                </a:lnTo>
                <a:lnTo>
                  <a:pt x="1745322" y="1658632"/>
                </a:lnTo>
                <a:lnTo>
                  <a:pt x="1745208" y="1654568"/>
                </a:lnTo>
                <a:lnTo>
                  <a:pt x="1732254" y="1646237"/>
                </a:lnTo>
                <a:lnTo>
                  <a:pt x="1719427" y="1642008"/>
                </a:lnTo>
                <a:lnTo>
                  <a:pt x="1718983" y="1627212"/>
                </a:lnTo>
                <a:lnTo>
                  <a:pt x="1705978" y="1617002"/>
                </a:lnTo>
                <a:lnTo>
                  <a:pt x="1705813" y="1611528"/>
                </a:lnTo>
                <a:lnTo>
                  <a:pt x="1692783" y="1600619"/>
                </a:lnTo>
                <a:lnTo>
                  <a:pt x="1689379" y="1485709"/>
                </a:lnTo>
                <a:lnTo>
                  <a:pt x="1701749" y="1474063"/>
                </a:lnTo>
                <a:lnTo>
                  <a:pt x="1701584" y="1468615"/>
                </a:lnTo>
                <a:lnTo>
                  <a:pt x="1713966" y="1457693"/>
                </a:lnTo>
                <a:lnTo>
                  <a:pt x="1713814" y="1452638"/>
                </a:lnTo>
                <a:lnTo>
                  <a:pt x="1726222" y="1442593"/>
                </a:lnTo>
                <a:lnTo>
                  <a:pt x="1726095" y="1438021"/>
                </a:lnTo>
                <a:lnTo>
                  <a:pt x="1738528" y="1429004"/>
                </a:lnTo>
                <a:lnTo>
                  <a:pt x="1738414" y="1424965"/>
                </a:lnTo>
                <a:lnTo>
                  <a:pt x="1750885" y="1417104"/>
                </a:lnTo>
                <a:lnTo>
                  <a:pt x="1750783" y="1413675"/>
                </a:lnTo>
                <a:lnTo>
                  <a:pt x="1763293" y="1407083"/>
                </a:lnTo>
                <a:lnTo>
                  <a:pt x="1763204" y="1404302"/>
                </a:lnTo>
                <a:lnTo>
                  <a:pt x="1775764" y="1399070"/>
                </a:lnTo>
                <a:lnTo>
                  <a:pt x="1788388" y="1396619"/>
                </a:lnTo>
                <a:lnTo>
                  <a:pt x="1800987" y="1392809"/>
                </a:lnTo>
                <a:lnTo>
                  <a:pt x="1799437" y="1340612"/>
                </a:lnTo>
                <a:lnTo>
                  <a:pt x="1800948" y="1391475"/>
                </a:lnTo>
                <a:lnTo>
                  <a:pt x="1813585" y="1389151"/>
                </a:lnTo>
                <a:lnTo>
                  <a:pt x="1826260" y="1388186"/>
                </a:lnTo>
                <a:lnTo>
                  <a:pt x="1838947" y="1387373"/>
                </a:lnTo>
                <a:lnTo>
                  <a:pt x="1838947" y="1387538"/>
                </a:lnTo>
                <a:lnTo>
                  <a:pt x="1851672" y="1388249"/>
                </a:lnTo>
                <a:lnTo>
                  <a:pt x="1864398" y="1388795"/>
                </a:lnTo>
                <a:lnTo>
                  <a:pt x="1864474" y="1391386"/>
                </a:lnTo>
                <a:lnTo>
                  <a:pt x="1877212" y="1392669"/>
                </a:lnTo>
                <a:lnTo>
                  <a:pt x="1890026" y="1396352"/>
                </a:lnTo>
                <a:lnTo>
                  <a:pt x="1890102" y="1398739"/>
                </a:lnTo>
                <a:lnTo>
                  <a:pt x="1902929" y="1402880"/>
                </a:lnTo>
                <a:lnTo>
                  <a:pt x="1902968" y="1404073"/>
                </a:lnTo>
                <a:lnTo>
                  <a:pt x="1915693" y="1404886"/>
                </a:lnTo>
                <a:lnTo>
                  <a:pt x="1928355" y="1403248"/>
                </a:lnTo>
                <a:lnTo>
                  <a:pt x="1928317" y="1402016"/>
                </a:lnTo>
                <a:lnTo>
                  <a:pt x="1940902" y="1398016"/>
                </a:lnTo>
                <a:lnTo>
                  <a:pt x="1940826" y="1395691"/>
                </a:lnTo>
                <a:lnTo>
                  <a:pt x="1953361" y="1389672"/>
                </a:lnTo>
                <a:lnTo>
                  <a:pt x="1952117" y="1347635"/>
                </a:lnTo>
                <a:lnTo>
                  <a:pt x="1790026" y="1022337"/>
                </a:lnTo>
                <a:lnTo>
                  <a:pt x="1789684" y="1010881"/>
                </a:lnTo>
                <a:lnTo>
                  <a:pt x="1776679" y="1001001"/>
                </a:lnTo>
                <a:lnTo>
                  <a:pt x="1776412" y="991946"/>
                </a:lnTo>
                <a:lnTo>
                  <a:pt x="1763496" y="984491"/>
                </a:lnTo>
                <a:lnTo>
                  <a:pt x="1736623" y="935202"/>
                </a:lnTo>
                <a:lnTo>
                  <a:pt x="1774507" y="927582"/>
                </a:lnTo>
                <a:lnTo>
                  <a:pt x="1812277" y="915708"/>
                </a:lnTo>
                <a:lnTo>
                  <a:pt x="1837220" y="899972"/>
                </a:lnTo>
                <a:lnTo>
                  <a:pt x="1874723" y="879602"/>
                </a:lnTo>
                <a:lnTo>
                  <a:pt x="1875142" y="893419"/>
                </a:lnTo>
                <a:lnTo>
                  <a:pt x="1888045" y="900150"/>
                </a:lnTo>
                <a:lnTo>
                  <a:pt x="1900897" y="904849"/>
                </a:lnTo>
                <a:lnTo>
                  <a:pt x="1913674" y="907503"/>
                </a:lnTo>
                <a:lnTo>
                  <a:pt x="1913712" y="908494"/>
                </a:lnTo>
                <a:lnTo>
                  <a:pt x="2078659" y="901230"/>
                </a:lnTo>
                <a:lnTo>
                  <a:pt x="2080221" y="953655"/>
                </a:lnTo>
                <a:lnTo>
                  <a:pt x="2093074" y="959231"/>
                </a:lnTo>
                <a:lnTo>
                  <a:pt x="2093163" y="961923"/>
                </a:lnTo>
                <a:lnTo>
                  <a:pt x="2105850" y="960996"/>
                </a:lnTo>
                <a:lnTo>
                  <a:pt x="2461133" y="945235"/>
                </a:lnTo>
                <a:close/>
              </a:path>
              <a:path w="2504440" h="2442209">
                <a:moveTo>
                  <a:pt x="2504160" y="1995335"/>
                </a:moveTo>
                <a:lnTo>
                  <a:pt x="2503868" y="1938121"/>
                </a:lnTo>
                <a:lnTo>
                  <a:pt x="2360206" y="1938858"/>
                </a:lnTo>
                <a:lnTo>
                  <a:pt x="2360498" y="1996071"/>
                </a:lnTo>
                <a:lnTo>
                  <a:pt x="2504160" y="1995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4025" y="9557501"/>
            <a:ext cx="68643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40FF"/>
                </a:solidFill>
                <a:latin typeface="Arial Narrow"/>
                <a:cs typeface="Arial Narrow"/>
              </a:rPr>
              <a:t>To</a:t>
            </a:r>
            <a:r>
              <a:rPr sz="2000" spc="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70" dirty="0">
                <a:solidFill>
                  <a:srgbClr val="0040FF"/>
                </a:solidFill>
                <a:latin typeface="Arial Narrow"/>
                <a:cs typeface="Arial Narrow"/>
              </a:rPr>
              <a:t>view</a:t>
            </a:r>
            <a:r>
              <a:rPr sz="2000" spc="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00" dirty="0">
                <a:solidFill>
                  <a:srgbClr val="0040FF"/>
                </a:solidFill>
                <a:latin typeface="Arial Narrow"/>
                <a:cs typeface="Arial Narrow"/>
              </a:rPr>
              <a:t>the</a:t>
            </a:r>
            <a:r>
              <a:rPr sz="2000" spc="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10" dirty="0">
                <a:solidFill>
                  <a:srgbClr val="0040FF"/>
                </a:solidFill>
                <a:latin typeface="Arial Narrow"/>
                <a:cs typeface="Arial Narrow"/>
              </a:rPr>
              <a:t>full</a:t>
            </a:r>
            <a:r>
              <a:rPr sz="2000" spc="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75" dirty="0">
                <a:solidFill>
                  <a:srgbClr val="0040FF"/>
                </a:solidFill>
                <a:latin typeface="Arial Narrow"/>
                <a:cs typeface="Arial Narrow"/>
              </a:rPr>
              <a:t>report,</a:t>
            </a:r>
            <a:r>
              <a:rPr sz="2000" spc="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60" dirty="0">
                <a:solidFill>
                  <a:srgbClr val="0040FF"/>
                </a:solidFill>
                <a:latin typeface="Arial Narrow"/>
                <a:cs typeface="Arial Narrow"/>
              </a:rPr>
              <a:t>visit</a:t>
            </a:r>
            <a:r>
              <a:rPr sz="2000" spc="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40" dirty="0">
                <a:solidFill>
                  <a:srgbClr val="0040FF"/>
                </a:solidFill>
                <a:latin typeface="Arial Narrow"/>
                <a:cs typeface="Arial Narrow"/>
                <a:hlinkClick r:id="rId3"/>
              </a:rPr>
              <a:t>www.nevadahomelessalliance.org/livedx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849" y="3948418"/>
              <a:ext cx="95250" cy="952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849" y="5243818"/>
              <a:ext cx="95250" cy="952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849" y="5891518"/>
              <a:ext cx="95250" cy="95249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09148" y="353470"/>
            <a:ext cx="5574030" cy="2355850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 marR="5080">
              <a:lnSpc>
                <a:spcPts val="4350"/>
              </a:lnSpc>
              <a:spcBef>
                <a:spcPts val="1035"/>
              </a:spcBef>
            </a:pPr>
            <a:r>
              <a:rPr sz="4400" dirty="0"/>
              <a:t>Focus</a:t>
            </a:r>
            <a:r>
              <a:rPr sz="4400" spc="-125" dirty="0"/>
              <a:t> </a:t>
            </a:r>
            <a:r>
              <a:rPr sz="4400" spc="-120" dirty="0"/>
              <a:t>Groups </a:t>
            </a:r>
            <a:r>
              <a:rPr sz="4400" spc="-20" dirty="0"/>
              <a:t>with </a:t>
            </a:r>
            <a:r>
              <a:rPr sz="4400" dirty="0"/>
              <a:t>Washoe</a:t>
            </a:r>
            <a:r>
              <a:rPr sz="4400" spc="-40" dirty="0"/>
              <a:t> </a:t>
            </a:r>
            <a:r>
              <a:rPr sz="4400" spc="-60" dirty="0"/>
              <a:t>County</a:t>
            </a:r>
            <a:r>
              <a:rPr sz="4400" spc="-25" dirty="0"/>
              <a:t> </a:t>
            </a:r>
            <a:r>
              <a:rPr sz="4400" spc="-85" dirty="0"/>
              <a:t>Lived </a:t>
            </a:r>
            <a:r>
              <a:rPr sz="4400" dirty="0"/>
              <a:t>Experience</a:t>
            </a:r>
            <a:r>
              <a:rPr sz="4400" spc="-10" dirty="0"/>
              <a:t> Advisory </a:t>
            </a:r>
            <a:r>
              <a:rPr sz="4400" dirty="0"/>
              <a:t>Board</a:t>
            </a:r>
            <a:r>
              <a:rPr sz="4400" spc="-145" dirty="0"/>
              <a:t> </a:t>
            </a:r>
            <a:r>
              <a:rPr sz="4400" spc="-10" dirty="0"/>
              <a:t>(LEAB)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670520" y="3764364"/>
            <a:ext cx="6471285" cy="29819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550"/>
              </a:lnSpc>
              <a:spcBef>
                <a:spcPts val="459"/>
              </a:spcBef>
            </a:pPr>
            <a:r>
              <a:rPr sz="2400" spc="95" dirty="0">
                <a:solidFill>
                  <a:srgbClr val="0040FF"/>
                </a:solidFill>
                <a:latin typeface="Arial Narrow"/>
                <a:cs typeface="Arial Narrow"/>
              </a:rPr>
              <a:t>Two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040FF"/>
                </a:solidFill>
                <a:latin typeface="Arial Narrow"/>
                <a:cs typeface="Arial Narrow"/>
              </a:rPr>
              <a:t>Consultants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50" dirty="0">
                <a:solidFill>
                  <a:srgbClr val="0040FF"/>
                </a:solidFill>
                <a:latin typeface="Arial Narrow"/>
                <a:cs typeface="Arial Narrow"/>
              </a:rPr>
              <a:t>assisted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the </a:t>
            </a:r>
            <a:r>
              <a:rPr sz="2400" spc="75" dirty="0">
                <a:solidFill>
                  <a:srgbClr val="0040FF"/>
                </a:solidFill>
                <a:latin typeface="Arial Narrow"/>
                <a:cs typeface="Arial Narrow"/>
              </a:rPr>
              <a:t>Washoe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County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70" dirty="0">
                <a:solidFill>
                  <a:srgbClr val="0040FF"/>
                </a:solidFill>
                <a:latin typeface="Arial Narrow"/>
                <a:cs typeface="Arial Narrow"/>
              </a:rPr>
              <a:t>Lived </a:t>
            </a:r>
            <a:r>
              <a:rPr sz="2400" spc="100" dirty="0">
                <a:solidFill>
                  <a:srgbClr val="0040FF"/>
                </a:solidFill>
                <a:latin typeface="Arial Narrow"/>
                <a:cs typeface="Arial Narrow"/>
              </a:rPr>
              <a:t>Experience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040FF"/>
                </a:solidFill>
                <a:latin typeface="Arial Narrow"/>
                <a:cs typeface="Arial Narrow"/>
              </a:rPr>
              <a:t>Advisory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25" dirty="0">
                <a:solidFill>
                  <a:srgbClr val="0040FF"/>
                </a:solidFill>
                <a:latin typeface="Arial Narrow"/>
                <a:cs typeface="Arial Narrow"/>
              </a:rPr>
              <a:t>Board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25" dirty="0">
                <a:solidFill>
                  <a:srgbClr val="0040FF"/>
                </a:solidFill>
                <a:latin typeface="Arial Narrow"/>
                <a:cs typeface="Arial Narrow"/>
              </a:rPr>
              <a:t>in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14" dirty="0">
                <a:solidFill>
                  <a:srgbClr val="0040FF"/>
                </a:solidFill>
                <a:latin typeface="Arial Narrow"/>
                <a:cs typeface="Arial Narrow"/>
              </a:rPr>
              <a:t>conducting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75" dirty="0">
                <a:solidFill>
                  <a:srgbClr val="0040FF"/>
                </a:solidFill>
                <a:latin typeface="Arial Narrow"/>
                <a:cs typeface="Arial Narrow"/>
              </a:rPr>
              <a:t>focus </a:t>
            </a:r>
            <a:r>
              <a:rPr sz="2400" spc="85" dirty="0">
                <a:solidFill>
                  <a:srgbClr val="0040FF"/>
                </a:solidFill>
                <a:latin typeface="Arial Narrow"/>
                <a:cs typeface="Arial Narrow"/>
              </a:rPr>
              <a:t>groups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85" dirty="0">
                <a:solidFill>
                  <a:srgbClr val="0040FF"/>
                </a:solidFill>
                <a:latin typeface="Arial Narrow"/>
                <a:cs typeface="Arial Narrow"/>
              </a:rPr>
              <a:t>to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60" dirty="0">
                <a:solidFill>
                  <a:srgbClr val="0040FF"/>
                </a:solidFill>
                <a:latin typeface="Arial Narrow"/>
                <a:cs typeface="Arial Narrow"/>
              </a:rPr>
              <a:t>gauge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the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10" dirty="0">
                <a:solidFill>
                  <a:srgbClr val="0040FF"/>
                </a:solidFill>
                <a:latin typeface="Arial Narrow"/>
                <a:cs typeface="Arial Narrow"/>
              </a:rPr>
              <a:t>understanding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90" dirty="0">
                <a:solidFill>
                  <a:srgbClr val="0040FF"/>
                </a:solidFill>
                <a:latin typeface="Arial Narrow"/>
                <a:cs typeface="Arial Narrow"/>
              </a:rPr>
              <a:t>of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14" dirty="0">
                <a:solidFill>
                  <a:srgbClr val="0040FF"/>
                </a:solidFill>
                <a:latin typeface="Arial Narrow"/>
                <a:cs typeface="Arial Narrow"/>
              </a:rPr>
              <a:t>Coordinated 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Entry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80" dirty="0">
                <a:solidFill>
                  <a:srgbClr val="0040FF"/>
                </a:solidFill>
                <a:latin typeface="Arial Narrow"/>
                <a:cs typeface="Arial Narrow"/>
              </a:rPr>
              <a:t>within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the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55" dirty="0">
                <a:solidFill>
                  <a:srgbClr val="0040FF"/>
                </a:solidFill>
                <a:latin typeface="Arial Narrow"/>
                <a:cs typeface="Arial Narrow"/>
              </a:rPr>
              <a:t>community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75" dirty="0">
                <a:solidFill>
                  <a:srgbClr val="0040FF"/>
                </a:solidFill>
                <a:latin typeface="Arial Narrow"/>
                <a:cs typeface="Arial Narrow"/>
              </a:rPr>
              <a:t>and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10" dirty="0">
                <a:solidFill>
                  <a:srgbClr val="0040FF"/>
                </a:solidFill>
                <a:latin typeface="Arial Narrow"/>
                <a:cs typeface="Arial Narrow"/>
              </a:rPr>
              <a:t>its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85" dirty="0">
                <a:solidFill>
                  <a:srgbClr val="0040FF"/>
                </a:solidFill>
                <a:latin typeface="Arial Narrow"/>
                <a:cs typeface="Arial Narrow"/>
              </a:rPr>
              <a:t>providers</a:t>
            </a:r>
            <a:endParaRPr sz="2400">
              <a:latin typeface="Arial Narrow"/>
              <a:cs typeface="Arial Narrow"/>
            </a:endParaRPr>
          </a:p>
          <a:p>
            <a:pPr marL="12700" marR="960119">
              <a:lnSpc>
                <a:spcPts val="2550"/>
              </a:lnSpc>
            </a:pPr>
            <a:r>
              <a:rPr sz="2400" spc="95" dirty="0">
                <a:solidFill>
                  <a:srgbClr val="0040FF"/>
                </a:solidFill>
                <a:latin typeface="Arial Narrow"/>
                <a:cs typeface="Arial Narrow"/>
              </a:rPr>
              <a:t>The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30" dirty="0">
                <a:solidFill>
                  <a:srgbClr val="0040FF"/>
                </a:solidFill>
                <a:latin typeface="Arial Narrow"/>
                <a:cs typeface="Arial Narrow"/>
              </a:rPr>
              <a:t>project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80" dirty="0">
                <a:solidFill>
                  <a:srgbClr val="0040FF"/>
                </a:solidFill>
                <a:latin typeface="Arial Narrow"/>
                <a:cs typeface="Arial Narrow"/>
              </a:rPr>
              <a:t>began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25" dirty="0">
                <a:solidFill>
                  <a:srgbClr val="0040FF"/>
                </a:solidFill>
                <a:latin typeface="Arial Narrow"/>
                <a:cs typeface="Arial Narrow"/>
              </a:rPr>
              <a:t>in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October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25" dirty="0">
                <a:solidFill>
                  <a:srgbClr val="0040FF"/>
                </a:solidFill>
                <a:latin typeface="Arial Narrow"/>
                <a:cs typeface="Arial Narrow"/>
              </a:rPr>
              <a:t>2023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75" dirty="0">
                <a:solidFill>
                  <a:srgbClr val="0040FF"/>
                </a:solidFill>
                <a:latin typeface="Arial Narrow"/>
                <a:cs typeface="Arial Narrow"/>
              </a:rPr>
              <a:t>and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25" dirty="0">
                <a:solidFill>
                  <a:srgbClr val="0040FF"/>
                </a:solidFill>
                <a:latin typeface="Arial Narrow"/>
                <a:cs typeface="Arial Narrow"/>
              </a:rPr>
              <a:t>was 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completed </a:t>
            </a:r>
            <a:r>
              <a:rPr sz="2400" spc="125" dirty="0">
                <a:solidFill>
                  <a:srgbClr val="0040FF"/>
                </a:solidFill>
                <a:latin typeface="Arial Narrow"/>
                <a:cs typeface="Arial Narrow"/>
              </a:rPr>
              <a:t>in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60" dirty="0">
                <a:solidFill>
                  <a:srgbClr val="0040FF"/>
                </a:solidFill>
                <a:latin typeface="Arial Narrow"/>
                <a:cs typeface="Arial Narrow"/>
              </a:rPr>
              <a:t>April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05" dirty="0">
                <a:solidFill>
                  <a:srgbClr val="0040FF"/>
                </a:solidFill>
                <a:latin typeface="Arial Narrow"/>
                <a:cs typeface="Arial Narrow"/>
              </a:rPr>
              <a:t>2024</a:t>
            </a:r>
            <a:endParaRPr sz="2400">
              <a:latin typeface="Arial Narrow"/>
              <a:cs typeface="Arial Narrow"/>
            </a:endParaRPr>
          </a:p>
          <a:p>
            <a:pPr marL="12700" marR="420370">
              <a:lnSpc>
                <a:spcPts val="2550"/>
              </a:lnSpc>
            </a:pPr>
            <a:r>
              <a:rPr sz="2400" spc="155" dirty="0">
                <a:solidFill>
                  <a:srgbClr val="0040FF"/>
                </a:solidFill>
                <a:latin typeface="Arial Narrow"/>
                <a:cs typeface="Arial Narrow"/>
              </a:rPr>
              <a:t>LEAB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00" dirty="0">
                <a:solidFill>
                  <a:srgbClr val="0040FF"/>
                </a:solidFill>
                <a:latin typeface="Arial Narrow"/>
                <a:cs typeface="Arial Narrow"/>
              </a:rPr>
              <a:t>presented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their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25" dirty="0">
                <a:solidFill>
                  <a:srgbClr val="0040FF"/>
                </a:solidFill>
                <a:latin typeface="Arial Narrow"/>
                <a:cs typeface="Arial Narrow"/>
              </a:rPr>
              <a:t>findings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14" dirty="0">
                <a:solidFill>
                  <a:srgbClr val="0040FF"/>
                </a:solidFill>
                <a:latin typeface="Arial Narrow"/>
                <a:cs typeface="Arial Narrow"/>
              </a:rPr>
              <a:t>on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55" dirty="0">
                <a:solidFill>
                  <a:srgbClr val="0040FF"/>
                </a:solidFill>
                <a:latin typeface="Arial Narrow"/>
                <a:cs typeface="Arial Narrow"/>
              </a:rPr>
              <a:t>different 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platforms,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55" dirty="0">
                <a:solidFill>
                  <a:srgbClr val="0040FF"/>
                </a:solidFill>
                <a:latin typeface="Arial Narrow"/>
                <a:cs typeface="Arial Narrow"/>
              </a:rPr>
              <a:t>agencies,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75" dirty="0">
                <a:solidFill>
                  <a:srgbClr val="0040FF"/>
                </a:solidFill>
                <a:latin typeface="Arial Narrow"/>
                <a:cs typeface="Arial Narrow"/>
              </a:rPr>
              <a:t>and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20" dirty="0">
                <a:solidFill>
                  <a:srgbClr val="0040FF"/>
                </a:solidFill>
                <a:latin typeface="Arial Narrow"/>
                <a:cs typeface="Arial Narrow"/>
              </a:rPr>
              <a:t>were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80" dirty="0">
                <a:solidFill>
                  <a:srgbClr val="0040FF"/>
                </a:solidFill>
                <a:latin typeface="Arial Narrow"/>
                <a:cs typeface="Arial Narrow"/>
              </a:rPr>
              <a:t>absorbed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65" dirty="0">
                <a:solidFill>
                  <a:srgbClr val="0040FF"/>
                </a:solidFill>
                <a:latin typeface="Arial Narrow"/>
                <a:cs typeface="Arial Narrow"/>
              </a:rPr>
              <a:t>into</a:t>
            </a:r>
            <a:r>
              <a:rPr sz="2400" spc="1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20" dirty="0">
                <a:solidFill>
                  <a:srgbClr val="0040FF"/>
                </a:solidFill>
                <a:latin typeface="Arial Narrow"/>
                <a:cs typeface="Arial Narrow"/>
              </a:rPr>
              <a:t>the </a:t>
            </a:r>
            <a:r>
              <a:rPr sz="2400" spc="75" dirty="0">
                <a:solidFill>
                  <a:srgbClr val="0040FF"/>
                </a:solidFill>
                <a:latin typeface="Arial Narrow"/>
                <a:cs typeface="Arial Narrow"/>
              </a:rPr>
              <a:t>Washoe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35" dirty="0">
                <a:solidFill>
                  <a:srgbClr val="0040FF"/>
                </a:solidFill>
                <a:latin typeface="Arial Narrow"/>
                <a:cs typeface="Arial Narrow"/>
              </a:rPr>
              <a:t>County</a:t>
            </a:r>
            <a:r>
              <a:rPr sz="2400" spc="1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125" dirty="0">
                <a:solidFill>
                  <a:srgbClr val="0040FF"/>
                </a:solidFill>
                <a:latin typeface="Arial Narrow"/>
                <a:cs typeface="Arial Narrow"/>
              </a:rPr>
              <a:t>direct</a:t>
            </a:r>
            <a:r>
              <a:rPr sz="2400" spc="1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400" spc="95" dirty="0">
                <a:solidFill>
                  <a:srgbClr val="0040FF"/>
                </a:solidFill>
                <a:latin typeface="Arial Narrow"/>
                <a:cs typeface="Arial Narrow"/>
              </a:rPr>
              <a:t>projects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872177"/>
            <a:ext cx="7772400" cy="8186420"/>
            <a:chOff x="0" y="1872177"/>
            <a:chExt cx="7772400" cy="81864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136295"/>
              <a:ext cx="7772399" cy="2922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3552" y="1872177"/>
              <a:ext cx="1666874" cy="16668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399" cy="100583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9506" y="399580"/>
            <a:ext cx="6056630" cy="8813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600" spc="-165" dirty="0"/>
              <a:t>Unsheltered</a:t>
            </a:r>
            <a:r>
              <a:rPr sz="5600" spc="-345" dirty="0"/>
              <a:t> </a:t>
            </a:r>
            <a:r>
              <a:rPr sz="5600" spc="-265" dirty="0"/>
              <a:t>Survey</a:t>
            </a:r>
            <a:endParaRPr sz="5600"/>
          </a:p>
        </p:txBody>
      </p:sp>
      <p:sp>
        <p:nvSpPr>
          <p:cNvPr id="4" name="object 4"/>
          <p:cNvSpPr txBox="1"/>
          <p:nvPr/>
        </p:nvSpPr>
        <p:spPr>
          <a:xfrm>
            <a:off x="633359" y="1522723"/>
            <a:ext cx="6416675" cy="202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31300"/>
              </a:lnSpc>
              <a:spcBef>
                <a:spcPts val="95"/>
              </a:spcBef>
            </a:pPr>
            <a:r>
              <a:rPr sz="2000" spc="95" dirty="0">
                <a:solidFill>
                  <a:srgbClr val="0040FF"/>
                </a:solidFill>
                <a:latin typeface="Arial Narrow"/>
                <a:cs typeface="Arial Narrow"/>
              </a:rPr>
              <a:t>The</a:t>
            </a:r>
            <a:r>
              <a:rPr sz="2000" spc="16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95" dirty="0">
                <a:solidFill>
                  <a:srgbClr val="0040FF"/>
                </a:solidFill>
                <a:latin typeface="Arial Narrow"/>
                <a:cs typeface="Arial Narrow"/>
              </a:rPr>
              <a:t>Lived</a:t>
            </a:r>
            <a:r>
              <a:rPr sz="2000" spc="17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85" dirty="0">
                <a:solidFill>
                  <a:srgbClr val="0040FF"/>
                </a:solidFill>
                <a:latin typeface="Arial Narrow"/>
                <a:cs typeface="Arial Narrow"/>
              </a:rPr>
              <a:t>X</a:t>
            </a:r>
            <a:r>
              <a:rPr sz="2000" spc="16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00" dirty="0">
                <a:solidFill>
                  <a:srgbClr val="0040FF"/>
                </a:solidFill>
                <a:latin typeface="Arial Narrow"/>
                <a:cs typeface="Arial Narrow"/>
              </a:rPr>
              <a:t>Team</a:t>
            </a:r>
            <a:r>
              <a:rPr sz="2000" spc="17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95" dirty="0">
                <a:solidFill>
                  <a:srgbClr val="0040FF"/>
                </a:solidFill>
                <a:latin typeface="Arial Narrow"/>
                <a:cs typeface="Arial Narrow"/>
              </a:rPr>
              <a:t>created</a:t>
            </a:r>
            <a:r>
              <a:rPr sz="2000" spc="16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0040FF"/>
                </a:solidFill>
                <a:latin typeface="Arial Narrow"/>
                <a:cs typeface="Arial Narrow"/>
              </a:rPr>
              <a:t>a</a:t>
            </a:r>
            <a:r>
              <a:rPr sz="2000" spc="17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60" dirty="0">
                <a:solidFill>
                  <a:srgbClr val="0040FF"/>
                </a:solidFill>
                <a:latin typeface="Arial Narrow"/>
                <a:cs typeface="Arial Narrow"/>
              </a:rPr>
              <a:t>survey</a:t>
            </a:r>
            <a:r>
              <a:rPr sz="2000" spc="16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60" dirty="0">
                <a:solidFill>
                  <a:srgbClr val="0040FF"/>
                </a:solidFill>
                <a:latin typeface="Arial Narrow"/>
                <a:cs typeface="Arial Narrow"/>
              </a:rPr>
              <a:t>for</a:t>
            </a:r>
            <a:r>
              <a:rPr sz="2000" spc="17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10" dirty="0">
                <a:solidFill>
                  <a:srgbClr val="0040FF"/>
                </a:solidFill>
                <a:latin typeface="Arial Narrow"/>
                <a:cs typeface="Arial Narrow"/>
              </a:rPr>
              <a:t>people</a:t>
            </a:r>
            <a:r>
              <a:rPr sz="2000" spc="16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00" dirty="0">
                <a:solidFill>
                  <a:srgbClr val="0040FF"/>
                </a:solidFill>
                <a:latin typeface="Arial Narrow"/>
                <a:cs typeface="Arial Narrow"/>
              </a:rPr>
              <a:t>experiencing </a:t>
            </a:r>
            <a:r>
              <a:rPr sz="2000" spc="110" dirty="0">
                <a:solidFill>
                  <a:srgbClr val="0040FF"/>
                </a:solidFill>
                <a:latin typeface="Arial Narrow"/>
                <a:cs typeface="Arial Narrow"/>
              </a:rPr>
              <a:t>unsheltered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70" dirty="0">
                <a:solidFill>
                  <a:srgbClr val="0040FF"/>
                </a:solidFill>
                <a:latin typeface="Arial Narrow"/>
                <a:cs typeface="Arial Narrow"/>
              </a:rPr>
              <a:t>homelessness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60" dirty="0">
                <a:solidFill>
                  <a:srgbClr val="0040FF"/>
                </a:solidFill>
                <a:latin typeface="Arial Narrow"/>
                <a:cs typeface="Arial Narrow"/>
              </a:rPr>
              <a:t>that</a:t>
            </a:r>
            <a:r>
              <a:rPr sz="200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55" dirty="0">
                <a:solidFill>
                  <a:srgbClr val="0040FF"/>
                </a:solidFill>
                <a:latin typeface="Arial Narrow"/>
                <a:cs typeface="Arial Narrow"/>
              </a:rPr>
              <a:t>was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45" dirty="0">
                <a:solidFill>
                  <a:srgbClr val="0040FF"/>
                </a:solidFill>
                <a:latin typeface="Arial Narrow"/>
                <a:cs typeface="Arial Narrow"/>
              </a:rPr>
              <a:t>first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35" dirty="0">
                <a:solidFill>
                  <a:srgbClr val="0040FF"/>
                </a:solidFill>
                <a:latin typeface="Arial Narrow"/>
                <a:cs typeface="Arial Narrow"/>
              </a:rPr>
              <a:t>implemented </a:t>
            </a:r>
            <a:r>
              <a:rPr sz="2000" spc="120" dirty="0">
                <a:solidFill>
                  <a:srgbClr val="0040FF"/>
                </a:solidFill>
                <a:latin typeface="Arial Narrow"/>
                <a:cs typeface="Arial Narrow"/>
              </a:rPr>
              <a:t>during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40" dirty="0">
                <a:solidFill>
                  <a:srgbClr val="0040FF"/>
                </a:solidFill>
                <a:latin typeface="Arial Narrow"/>
                <a:cs typeface="Arial Narrow"/>
              </a:rPr>
              <a:t>the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10" dirty="0">
                <a:solidFill>
                  <a:srgbClr val="0040FF"/>
                </a:solidFill>
                <a:latin typeface="Arial Narrow"/>
                <a:cs typeface="Arial Narrow"/>
              </a:rPr>
              <a:t>Project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00" dirty="0">
                <a:solidFill>
                  <a:srgbClr val="0040FF"/>
                </a:solidFill>
                <a:latin typeface="Arial Narrow"/>
                <a:cs typeface="Arial Narrow"/>
              </a:rPr>
              <a:t>Homeless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20" dirty="0">
                <a:solidFill>
                  <a:srgbClr val="0040FF"/>
                </a:solidFill>
                <a:latin typeface="Arial Narrow"/>
                <a:cs typeface="Arial Narrow"/>
              </a:rPr>
              <a:t>Connect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05" dirty="0">
                <a:solidFill>
                  <a:srgbClr val="0040FF"/>
                </a:solidFill>
                <a:latin typeface="Arial Narrow"/>
                <a:cs typeface="Arial Narrow"/>
              </a:rPr>
              <a:t>on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25" dirty="0">
                <a:solidFill>
                  <a:srgbClr val="0040FF"/>
                </a:solidFill>
                <a:latin typeface="Arial Narrow"/>
                <a:cs typeface="Arial Narrow"/>
              </a:rPr>
              <a:t>November</a:t>
            </a:r>
            <a:r>
              <a:rPr sz="200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70" dirty="0">
                <a:solidFill>
                  <a:srgbClr val="0040FF"/>
                </a:solidFill>
                <a:latin typeface="Arial Narrow"/>
                <a:cs typeface="Arial Narrow"/>
              </a:rPr>
              <a:t>21, </a:t>
            </a:r>
            <a:r>
              <a:rPr sz="2000" spc="114" dirty="0">
                <a:solidFill>
                  <a:srgbClr val="0040FF"/>
                </a:solidFill>
                <a:latin typeface="Arial Narrow"/>
                <a:cs typeface="Arial Narrow"/>
              </a:rPr>
              <a:t>2023.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95" dirty="0">
                <a:solidFill>
                  <a:srgbClr val="0040FF"/>
                </a:solidFill>
                <a:latin typeface="Arial Narrow"/>
                <a:cs typeface="Arial Narrow"/>
              </a:rPr>
              <a:t>The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00" dirty="0">
                <a:solidFill>
                  <a:srgbClr val="0040FF"/>
                </a:solidFill>
                <a:latin typeface="Arial Narrow"/>
                <a:cs typeface="Arial Narrow"/>
              </a:rPr>
              <a:t>Team</a:t>
            </a:r>
            <a:r>
              <a:rPr sz="200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55" dirty="0">
                <a:solidFill>
                  <a:srgbClr val="0040FF"/>
                </a:solidFill>
                <a:latin typeface="Arial Narrow"/>
                <a:cs typeface="Arial Narrow"/>
              </a:rPr>
              <a:t>was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85" dirty="0">
                <a:solidFill>
                  <a:srgbClr val="0040FF"/>
                </a:solidFill>
                <a:latin typeface="Arial Narrow"/>
                <a:cs typeface="Arial Narrow"/>
              </a:rPr>
              <a:t>able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70" dirty="0">
                <a:solidFill>
                  <a:srgbClr val="0040FF"/>
                </a:solidFill>
                <a:latin typeface="Arial Narrow"/>
                <a:cs typeface="Arial Narrow"/>
              </a:rPr>
              <a:t>to</a:t>
            </a:r>
            <a:r>
              <a:rPr sz="200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60" dirty="0">
                <a:solidFill>
                  <a:srgbClr val="0040FF"/>
                </a:solidFill>
                <a:latin typeface="Arial Narrow"/>
                <a:cs typeface="Arial Narrow"/>
              </a:rPr>
              <a:t>survey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14" dirty="0">
                <a:solidFill>
                  <a:srgbClr val="0040FF"/>
                </a:solidFill>
                <a:latin typeface="Arial Narrow"/>
                <a:cs typeface="Arial Narrow"/>
              </a:rPr>
              <a:t>241</a:t>
            </a:r>
            <a:r>
              <a:rPr sz="2000" spc="17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00" dirty="0">
                <a:solidFill>
                  <a:srgbClr val="0040FF"/>
                </a:solidFill>
                <a:latin typeface="Arial Narrow"/>
                <a:cs typeface="Arial Narrow"/>
              </a:rPr>
              <a:t>individuals.</a:t>
            </a:r>
            <a:r>
              <a:rPr sz="200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90" dirty="0">
                <a:solidFill>
                  <a:srgbClr val="0040FF"/>
                </a:solidFill>
                <a:latin typeface="Arial Narrow"/>
                <a:cs typeface="Arial Narrow"/>
              </a:rPr>
              <a:t>Here </a:t>
            </a:r>
            <a:r>
              <a:rPr sz="2000" spc="60" dirty="0">
                <a:solidFill>
                  <a:srgbClr val="0040FF"/>
                </a:solidFill>
                <a:latin typeface="Arial Narrow"/>
                <a:cs typeface="Arial Narrow"/>
              </a:rPr>
              <a:t>are</a:t>
            </a:r>
            <a:r>
              <a:rPr sz="2000" spc="16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40" dirty="0">
                <a:solidFill>
                  <a:srgbClr val="0040FF"/>
                </a:solidFill>
                <a:latin typeface="Arial Narrow"/>
                <a:cs typeface="Arial Narrow"/>
              </a:rPr>
              <a:t>the</a:t>
            </a:r>
            <a:r>
              <a:rPr sz="2000" spc="16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2000" spc="105" dirty="0">
                <a:solidFill>
                  <a:srgbClr val="0040FF"/>
                </a:solidFill>
                <a:latin typeface="Arial Narrow"/>
                <a:cs typeface="Arial Narrow"/>
              </a:rPr>
              <a:t>findings: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17145" y="5600351"/>
            <a:ext cx="3668395" cy="3668395"/>
            <a:chOff x="1817145" y="5600351"/>
            <a:chExt cx="3668395" cy="3668395"/>
          </a:xfrm>
        </p:grpSpPr>
        <p:sp>
          <p:nvSpPr>
            <p:cNvPr id="6" name="object 6"/>
            <p:cNvSpPr/>
            <p:nvPr/>
          </p:nvSpPr>
          <p:spPr>
            <a:xfrm>
              <a:off x="3651139" y="5600351"/>
              <a:ext cx="1343660" cy="1210310"/>
            </a:xfrm>
            <a:custGeom>
              <a:avLst/>
              <a:gdLst/>
              <a:ahLst/>
              <a:cxnLst/>
              <a:rect l="l" t="t" r="r" b="b"/>
              <a:pathLst>
                <a:path w="1343660" h="1210309">
                  <a:moveTo>
                    <a:pt x="671774" y="1209816"/>
                  </a:moveTo>
                  <a:lnTo>
                    <a:pt x="638831" y="1176138"/>
                  </a:lnTo>
                  <a:lnTo>
                    <a:pt x="604200" y="1144197"/>
                  </a:lnTo>
                  <a:lnTo>
                    <a:pt x="567976" y="1114076"/>
                  </a:lnTo>
                  <a:lnTo>
                    <a:pt x="530251" y="1085856"/>
                  </a:lnTo>
                  <a:lnTo>
                    <a:pt x="491128" y="1059610"/>
                  </a:lnTo>
                  <a:lnTo>
                    <a:pt x="450707" y="1035409"/>
                  </a:lnTo>
                  <a:lnTo>
                    <a:pt x="409098" y="1013314"/>
                  </a:lnTo>
                  <a:lnTo>
                    <a:pt x="366408" y="993387"/>
                  </a:lnTo>
                  <a:lnTo>
                    <a:pt x="322752" y="975678"/>
                  </a:lnTo>
                  <a:lnTo>
                    <a:pt x="278243" y="960235"/>
                  </a:lnTo>
                  <a:lnTo>
                    <a:pt x="233000" y="947097"/>
                  </a:lnTo>
                  <a:lnTo>
                    <a:pt x="187142" y="936302"/>
                  </a:lnTo>
                  <a:lnTo>
                    <a:pt x="140791" y="927875"/>
                  </a:lnTo>
                  <a:lnTo>
                    <a:pt x="94067" y="921840"/>
                  </a:lnTo>
                  <a:lnTo>
                    <a:pt x="47096" y="918212"/>
                  </a:lnTo>
                  <a:lnTo>
                    <a:pt x="0" y="917003"/>
                  </a:lnTo>
                  <a:lnTo>
                    <a:pt x="0" y="0"/>
                  </a:lnTo>
                  <a:lnTo>
                    <a:pt x="47127" y="604"/>
                  </a:lnTo>
                  <a:lnTo>
                    <a:pt x="94192" y="2418"/>
                  </a:lnTo>
                  <a:lnTo>
                    <a:pt x="141194" y="5442"/>
                  </a:lnTo>
                  <a:lnTo>
                    <a:pt x="188135" y="9675"/>
                  </a:lnTo>
                  <a:lnTo>
                    <a:pt x="234951" y="15111"/>
                  </a:lnTo>
                  <a:lnTo>
                    <a:pt x="281582" y="21743"/>
                  </a:lnTo>
                  <a:lnTo>
                    <a:pt x="328027" y="29572"/>
                  </a:lnTo>
                  <a:lnTo>
                    <a:pt x="374285" y="38598"/>
                  </a:lnTo>
                  <a:lnTo>
                    <a:pt x="420297" y="48808"/>
                  </a:lnTo>
                  <a:lnTo>
                    <a:pt x="466001" y="60189"/>
                  </a:lnTo>
                  <a:lnTo>
                    <a:pt x="511398" y="72741"/>
                  </a:lnTo>
                  <a:lnTo>
                    <a:pt x="556487" y="86464"/>
                  </a:lnTo>
                  <a:lnTo>
                    <a:pt x="601209" y="101340"/>
                  </a:lnTo>
                  <a:lnTo>
                    <a:pt x="645504" y="117349"/>
                  </a:lnTo>
                  <a:lnTo>
                    <a:pt x="689373" y="134492"/>
                  </a:lnTo>
                  <a:lnTo>
                    <a:pt x="732817" y="152769"/>
                  </a:lnTo>
                  <a:lnTo>
                    <a:pt x="775777" y="172154"/>
                  </a:lnTo>
                  <a:lnTo>
                    <a:pt x="818196" y="192622"/>
                  </a:lnTo>
                  <a:lnTo>
                    <a:pt x="860076" y="214175"/>
                  </a:lnTo>
                  <a:lnTo>
                    <a:pt x="901415" y="236811"/>
                  </a:lnTo>
                  <a:lnTo>
                    <a:pt x="942160" y="260501"/>
                  </a:lnTo>
                  <a:lnTo>
                    <a:pt x="982256" y="285213"/>
                  </a:lnTo>
                  <a:lnTo>
                    <a:pt x="1021703" y="310948"/>
                  </a:lnTo>
                  <a:lnTo>
                    <a:pt x="1060502" y="337706"/>
                  </a:lnTo>
                  <a:lnTo>
                    <a:pt x="1098602" y="365450"/>
                  </a:lnTo>
                  <a:lnTo>
                    <a:pt x="1135952" y="394145"/>
                  </a:lnTo>
                  <a:lnTo>
                    <a:pt x="1172551" y="423791"/>
                  </a:lnTo>
                  <a:lnTo>
                    <a:pt x="1208401" y="454388"/>
                  </a:lnTo>
                  <a:lnTo>
                    <a:pt x="1243453" y="485894"/>
                  </a:lnTo>
                  <a:lnTo>
                    <a:pt x="1277662" y="518269"/>
                  </a:lnTo>
                  <a:lnTo>
                    <a:pt x="1311027" y="551513"/>
                  </a:lnTo>
                  <a:lnTo>
                    <a:pt x="1343549" y="585625"/>
                  </a:lnTo>
                  <a:lnTo>
                    <a:pt x="671774" y="1209816"/>
                  </a:lnTo>
                  <a:close/>
                </a:path>
              </a:pathLst>
            </a:custGeom>
            <a:solidFill>
              <a:srgbClr val="8B5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22914" y="6185977"/>
              <a:ext cx="1162685" cy="1856105"/>
            </a:xfrm>
            <a:custGeom>
              <a:avLst/>
              <a:gdLst/>
              <a:ahLst/>
              <a:cxnLst/>
              <a:rect l="l" t="t" r="r" b="b"/>
              <a:pathLst>
                <a:path w="1162685" h="1856104">
                  <a:moveTo>
                    <a:pt x="1058677" y="1855929"/>
                  </a:moveTo>
                  <a:lnTo>
                    <a:pt x="193451" y="1552155"/>
                  </a:lnTo>
                  <a:lnTo>
                    <a:pt x="203270" y="1522596"/>
                  </a:lnTo>
                  <a:lnTo>
                    <a:pt x="212069" y="1492755"/>
                  </a:lnTo>
                  <a:lnTo>
                    <a:pt x="226610" y="1432227"/>
                  </a:lnTo>
                  <a:lnTo>
                    <a:pt x="237015" y="1370854"/>
                  </a:lnTo>
                  <a:lnTo>
                    <a:pt x="243228" y="1308915"/>
                  </a:lnTo>
                  <a:lnTo>
                    <a:pt x="245229" y="1246698"/>
                  </a:lnTo>
                  <a:lnTo>
                    <a:pt x="244643" y="1215592"/>
                  </a:lnTo>
                  <a:lnTo>
                    <a:pt x="240303" y="1153458"/>
                  </a:lnTo>
                  <a:lnTo>
                    <a:pt x="231768" y="1091833"/>
                  </a:lnTo>
                  <a:lnTo>
                    <a:pt x="219057" y="1030858"/>
                  </a:lnTo>
                  <a:lnTo>
                    <a:pt x="202257" y="970955"/>
                  </a:lnTo>
                  <a:lnTo>
                    <a:pt x="181409" y="912263"/>
                  </a:lnTo>
                  <a:lnTo>
                    <a:pt x="156655" y="855186"/>
                  </a:lnTo>
                  <a:lnTo>
                    <a:pt x="128052" y="799856"/>
                  </a:lnTo>
                  <a:lnTo>
                    <a:pt x="95799" y="746656"/>
                  </a:lnTo>
                  <a:lnTo>
                    <a:pt x="59970" y="695708"/>
                  </a:lnTo>
                  <a:lnTo>
                    <a:pt x="20811" y="647363"/>
                  </a:lnTo>
                  <a:lnTo>
                    <a:pt x="0" y="624190"/>
                  </a:lnTo>
                  <a:lnTo>
                    <a:pt x="671774" y="0"/>
                  </a:lnTo>
                  <a:lnTo>
                    <a:pt x="713373" y="46321"/>
                  </a:lnTo>
                  <a:lnTo>
                    <a:pt x="753374" y="94028"/>
                  </a:lnTo>
                  <a:lnTo>
                    <a:pt x="791734" y="143065"/>
                  </a:lnTo>
                  <a:lnTo>
                    <a:pt x="828407" y="193376"/>
                  </a:lnTo>
                  <a:lnTo>
                    <a:pt x="863352" y="244903"/>
                  </a:lnTo>
                  <a:lnTo>
                    <a:pt x="896527" y="297586"/>
                  </a:lnTo>
                  <a:lnTo>
                    <a:pt x="927895" y="351365"/>
                  </a:lnTo>
                  <a:lnTo>
                    <a:pt x="957419" y="406177"/>
                  </a:lnTo>
                  <a:lnTo>
                    <a:pt x="985067" y="461960"/>
                  </a:lnTo>
                  <a:lnTo>
                    <a:pt x="1010804" y="518650"/>
                  </a:lnTo>
                  <a:lnTo>
                    <a:pt x="1034604" y="576180"/>
                  </a:lnTo>
                  <a:lnTo>
                    <a:pt x="1056436" y="634485"/>
                  </a:lnTo>
                  <a:lnTo>
                    <a:pt x="1076277" y="693497"/>
                  </a:lnTo>
                  <a:lnTo>
                    <a:pt x="1094103" y="753149"/>
                  </a:lnTo>
                  <a:lnTo>
                    <a:pt x="1109895" y="813371"/>
                  </a:lnTo>
                  <a:lnTo>
                    <a:pt x="1123633" y="874095"/>
                  </a:lnTo>
                  <a:lnTo>
                    <a:pt x="1135303" y="935250"/>
                  </a:lnTo>
                  <a:lnTo>
                    <a:pt x="1144890" y="996766"/>
                  </a:lnTo>
                  <a:lnTo>
                    <a:pt x="1152384" y="1058571"/>
                  </a:lnTo>
                  <a:lnTo>
                    <a:pt x="1157775" y="1120596"/>
                  </a:lnTo>
                  <a:lnTo>
                    <a:pt x="1161058" y="1182768"/>
                  </a:lnTo>
                  <a:lnTo>
                    <a:pt x="1162228" y="1245015"/>
                  </a:lnTo>
                  <a:lnTo>
                    <a:pt x="1162021" y="1276149"/>
                  </a:lnTo>
                  <a:lnTo>
                    <a:pt x="1160023" y="1338366"/>
                  </a:lnTo>
                  <a:lnTo>
                    <a:pt x="1155912" y="1400498"/>
                  </a:lnTo>
                  <a:lnTo>
                    <a:pt x="1149697" y="1462436"/>
                  </a:lnTo>
                  <a:lnTo>
                    <a:pt x="1141381" y="1524146"/>
                  </a:lnTo>
                  <a:lnTo>
                    <a:pt x="1130978" y="1585520"/>
                  </a:lnTo>
                  <a:lnTo>
                    <a:pt x="1118494" y="1646523"/>
                  </a:lnTo>
                  <a:lnTo>
                    <a:pt x="1103951" y="1707050"/>
                  </a:lnTo>
                  <a:lnTo>
                    <a:pt x="1087357" y="1767065"/>
                  </a:lnTo>
                  <a:lnTo>
                    <a:pt x="1068741" y="1826466"/>
                  </a:lnTo>
                  <a:lnTo>
                    <a:pt x="1058677" y="1855929"/>
                  </a:lnTo>
                  <a:close/>
                </a:path>
              </a:pathLst>
            </a:custGeom>
            <a:solidFill>
              <a:srgbClr val="1B2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04650" y="7738133"/>
              <a:ext cx="2877185" cy="1530350"/>
            </a:xfrm>
            <a:custGeom>
              <a:avLst/>
              <a:gdLst/>
              <a:ahLst/>
              <a:cxnLst/>
              <a:rect l="l" t="t" r="r" b="b"/>
              <a:pathLst>
                <a:path w="2877185" h="1530350">
                  <a:moveTo>
                    <a:pt x="1138499" y="1530215"/>
                  </a:moveTo>
                  <a:lnTo>
                    <a:pt x="1083816" y="1529161"/>
                  </a:lnTo>
                  <a:lnTo>
                    <a:pt x="1029201" y="1526478"/>
                  </a:lnTo>
                  <a:lnTo>
                    <a:pt x="974678" y="1522167"/>
                  </a:lnTo>
                  <a:lnTo>
                    <a:pt x="920320" y="1516233"/>
                  </a:lnTo>
                  <a:lnTo>
                    <a:pt x="866151" y="1508680"/>
                  </a:lnTo>
                  <a:lnTo>
                    <a:pt x="812243" y="1499517"/>
                  </a:lnTo>
                  <a:lnTo>
                    <a:pt x="758620" y="1488748"/>
                  </a:lnTo>
                  <a:lnTo>
                    <a:pt x="705354" y="1476389"/>
                  </a:lnTo>
                  <a:lnTo>
                    <a:pt x="652469" y="1462443"/>
                  </a:lnTo>
                  <a:lnTo>
                    <a:pt x="600035" y="1446931"/>
                  </a:lnTo>
                  <a:lnTo>
                    <a:pt x="548075" y="1429858"/>
                  </a:lnTo>
                  <a:lnTo>
                    <a:pt x="496658" y="1411247"/>
                  </a:lnTo>
                  <a:lnTo>
                    <a:pt x="445808" y="1391108"/>
                  </a:lnTo>
                  <a:lnTo>
                    <a:pt x="395592" y="1369466"/>
                  </a:lnTo>
                  <a:lnTo>
                    <a:pt x="346033" y="1346332"/>
                  </a:lnTo>
                  <a:lnTo>
                    <a:pt x="297196" y="1321735"/>
                  </a:lnTo>
                  <a:lnTo>
                    <a:pt x="249104" y="1295688"/>
                  </a:lnTo>
                  <a:lnTo>
                    <a:pt x="201820" y="1268224"/>
                  </a:lnTo>
                  <a:lnTo>
                    <a:pt x="155365" y="1239357"/>
                  </a:lnTo>
                  <a:lnTo>
                    <a:pt x="109803" y="1209124"/>
                  </a:lnTo>
                  <a:lnTo>
                    <a:pt x="65151" y="1177539"/>
                  </a:lnTo>
                  <a:lnTo>
                    <a:pt x="21471" y="1144644"/>
                  </a:lnTo>
                  <a:lnTo>
                    <a:pt x="0" y="1127708"/>
                  </a:lnTo>
                  <a:lnTo>
                    <a:pt x="573244" y="411967"/>
                  </a:lnTo>
                  <a:lnTo>
                    <a:pt x="583980" y="420435"/>
                  </a:lnTo>
                  <a:lnTo>
                    <a:pt x="594839" y="428740"/>
                  </a:lnTo>
                  <a:lnTo>
                    <a:pt x="628146" y="452675"/>
                  </a:lnTo>
                  <a:lnTo>
                    <a:pt x="662487" y="475094"/>
                  </a:lnTo>
                  <a:lnTo>
                    <a:pt x="697796" y="495957"/>
                  </a:lnTo>
                  <a:lnTo>
                    <a:pt x="734006" y="515220"/>
                  </a:lnTo>
                  <a:lnTo>
                    <a:pt x="771040" y="532846"/>
                  </a:lnTo>
                  <a:lnTo>
                    <a:pt x="808823" y="548796"/>
                  </a:lnTo>
                  <a:lnTo>
                    <a:pt x="847282" y="563041"/>
                  </a:lnTo>
                  <a:lnTo>
                    <a:pt x="886341" y="575554"/>
                  </a:lnTo>
                  <a:lnTo>
                    <a:pt x="925922" y="586307"/>
                  </a:lnTo>
                  <a:lnTo>
                    <a:pt x="965940" y="595279"/>
                  </a:lnTo>
                  <a:lnTo>
                    <a:pt x="1006320" y="602452"/>
                  </a:lnTo>
                  <a:lnTo>
                    <a:pt x="1046983" y="607814"/>
                  </a:lnTo>
                  <a:lnTo>
                    <a:pt x="1087845" y="611351"/>
                  </a:lnTo>
                  <a:lnTo>
                    <a:pt x="1128821" y="613058"/>
                  </a:lnTo>
                  <a:lnTo>
                    <a:pt x="1142494" y="613220"/>
                  </a:lnTo>
                  <a:lnTo>
                    <a:pt x="1156164" y="613178"/>
                  </a:lnTo>
                  <a:lnTo>
                    <a:pt x="1197157" y="611828"/>
                  </a:lnTo>
                  <a:lnTo>
                    <a:pt x="1238045" y="608646"/>
                  </a:lnTo>
                  <a:lnTo>
                    <a:pt x="1278750" y="603640"/>
                  </a:lnTo>
                  <a:lnTo>
                    <a:pt x="1319194" y="596818"/>
                  </a:lnTo>
                  <a:lnTo>
                    <a:pt x="1359292" y="588195"/>
                  </a:lnTo>
                  <a:lnTo>
                    <a:pt x="1398961" y="577788"/>
                  </a:lnTo>
                  <a:lnTo>
                    <a:pt x="1438126" y="565618"/>
                  </a:lnTo>
                  <a:lnTo>
                    <a:pt x="1476710" y="551707"/>
                  </a:lnTo>
                  <a:lnTo>
                    <a:pt x="1514633" y="536085"/>
                  </a:lnTo>
                  <a:lnTo>
                    <a:pt x="1551817" y="518785"/>
                  </a:lnTo>
                  <a:lnTo>
                    <a:pt x="1588191" y="499839"/>
                  </a:lnTo>
                  <a:lnTo>
                    <a:pt x="1623683" y="479284"/>
                  </a:lnTo>
                  <a:lnTo>
                    <a:pt x="1658221" y="457162"/>
                  </a:lnTo>
                  <a:lnTo>
                    <a:pt x="1691733" y="433520"/>
                  </a:lnTo>
                  <a:lnTo>
                    <a:pt x="1724154" y="408404"/>
                  </a:lnTo>
                  <a:lnTo>
                    <a:pt x="1755422" y="381861"/>
                  </a:lnTo>
                  <a:lnTo>
                    <a:pt x="1785472" y="353946"/>
                  </a:lnTo>
                  <a:lnTo>
                    <a:pt x="1814241" y="324717"/>
                  </a:lnTo>
                  <a:lnTo>
                    <a:pt x="1841675" y="294232"/>
                  </a:lnTo>
                  <a:lnTo>
                    <a:pt x="1867720" y="262548"/>
                  </a:lnTo>
                  <a:lnTo>
                    <a:pt x="1892322" y="229731"/>
                  </a:lnTo>
                  <a:lnTo>
                    <a:pt x="1915430" y="195849"/>
                  </a:lnTo>
                  <a:lnTo>
                    <a:pt x="1937001" y="160968"/>
                  </a:lnTo>
                  <a:lnTo>
                    <a:pt x="1956991" y="125155"/>
                  </a:lnTo>
                  <a:lnTo>
                    <a:pt x="1975361" y="88483"/>
                  </a:lnTo>
                  <a:lnTo>
                    <a:pt x="1992071" y="51030"/>
                  </a:lnTo>
                  <a:lnTo>
                    <a:pt x="2007089" y="12867"/>
                  </a:lnTo>
                  <a:lnTo>
                    <a:pt x="2011715" y="0"/>
                  </a:lnTo>
                  <a:lnTo>
                    <a:pt x="2876941" y="303774"/>
                  </a:lnTo>
                  <a:lnTo>
                    <a:pt x="2858058" y="355097"/>
                  </a:lnTo>
                  <a:lnTo>
                    <a:pt x="2837652" y="405835"/>
                  </a:lnTo>
                  <a:lnTo>
                    <a:pt x="2815744" y="455942"/>
                  </a:lnTo>
                  <a:lnTo>
                    <a:pt x="2792350" y="505373"/>
                  </a:lnTo>
                  <a:lnTo>
                    <a:pt x="2767494" y="554085"/>
                  </a:lnTo>
                  <a:lnTo>
                    <a:pt x="2741196" y="602034"/>
                  </a:lnTo>
                  <a:lnTo>
                    <a:pt x="2713481" y="649177"/>
                  </a:lnTo>
                  <a:lnTo>
                    <a:pt x="2684372" y="695473"/>
                  </a:lnTo>
                  <a:lnTo>
                    <a:pt x="2653896" y="740881"/>
                  </a:lnTo>
                  <a:lnTo>
                    <a:pt x="2622079" y="785360"/>
                  </a:lnTo>
                  <a:lnTo>
                    <a:pt x="2588951" y="828871"/>
                  </a:lnTo>
                  <a:lnTo>
                    <a:pt x="2554539" y="871374"/>
                  </a:lnTo>
                  <a:lnTo>
                    <a:pt x="2518876" y="912833"/>
                  </a:lnTo>
                  <a:lnTo>
                    <a:pt x="2481993" y="953209"/>
                  </a:lnTo>
                  <a:lnTo>
                    <a:pt x="2443923" y="992469"/>
                  </a:lnTo>
                  <a:lnTo>
                    <a:pt x="2404698" y="1030576"/>
                  </a:lnTo>
                  <a:lnTo>
                    <a:pt x="2364355" y="1067496"/>
                  </a:lnTo>
                  <a:lnTo>
                    <a:pt x="2322929" y="1103197"/>
                  </a:lnTo>
                  <a:lnTo>
                    <a:pt x="2280457" y="1137647"/>
                  </a:lnTo>
                  <a:lnTo>
                    <a:pt x="2236977" y="1170816"/>
                  </a:lnTo>
                  <a:lnTo>
                    <a:pt x="2192527" y="1202673"/>
                  </a:lnTo>
                  <a:lnTo>
                    <a:pt x="2147147" y="1233191"/>
                  </a:lnTo>
                  <a:lnTo>
                    <a:pt x="2100878" y="1262342"/>
                  </a:lnTo>
                  <a:lnTo>
                    <a:pt x="2053760" y="1290101"/>
                  </a:lnTo>
                  <a:lnTo>
                    <a:pt x="2005835" y="1316443"/>
                  </a:lnTo>
                  <a:lnTo>
                    <a:pt x="1957146" y="1341344"/>
                  </a:lnTo>
                  <a:lnTo>
                    <a:pt x="1907737" y="1364783"/>
                  </a:lnTo>
                  <a:lnTo>
                    <a:pt x="1857650" y="1386737"/>
                  </a:lnTo>
                  <a:lnTo>
                    <a:pt x="1806931" y="1407189"/>
                  </a:lnTo>
                  <a:lnTo>
                    <a:pt x="1755625" y="1426119"/>
                  </a:lnTo>
                  <a:lnTo>
                    <a:pt x="1703777" y="1443512"/>
                  </a:lnTo>
                  <a:lnTo>
                    <a:pt x="1651434" y="1459351"/>
                  </a:lnTo>
                  <a:lnTo>
                    <a:pt x="1598642" y="1473622"/>
                  </a:lnTo>
                  <a:lnTo>
                    <a:pt x="1545448" y="1486313"/>
                  </a:lnTo>
                  <a:lnTo>
                    <a:pt x="1491899" y="1497412"/>
                  </a:lnTo>
                  <a:lnTo>
                    <a:pt x="1438043" y="1506909"/>
                  </a:lnTo>
                  <a:lnTo>
                    <a:pt x="1383928" y="1514797"/>
                  </a:lnTo>
                  <a:lnTo>
                    <a:pt x="1329602" y="1521068"/>
                  </a:lnTo>
                  <a:lnTo>
                    <a:pt x="1275113" y="1525716"/>
                  </a:lnTo>
                  <a:lnTo>
                    <a:pt x="1220509" y="1528738"/>
                  </a:lnTo>
                  <a:lnTo>
                    <a:pt x="1165840" y="1530130"/>
                  </a:lnTo>
                  <a:lnTo>
                    <a:pt x="1138499" y="1530215"/>
                  </a:lnTo>
                  <a:close/>
                </a:path>
              </a:pathLst>
            </a:custGeom>
            <a:solidFill>
              <a:srgbClr val="00A6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17145" y="7139481"/>
              <a:ext cx="1261110" cy="1726564"/>
            </a:xfrm>
            <a:custGeom>
              <a:avLst/>
              <a:gdLst/>
              <a:ahLst/>
              <a:cxnLst/>
              <a:rect l="l" t="t" r="r" b="b"/>
              <a:pathLst>
                <a:path w="1261110" h="1726565">
                  <a:moveTo>
                    <a:pt x="687505" y="1726359"/>
                  </a:moveTo>
                  <a:lnTo>
                    <a:pt x="640856" y="1687716"/>
                  </a:lnTo>
                  <a:lnTo>
                    <a:pt x="595509" y="1647553"/>
                  </a:lnTo>
                  <a:lnTo>
                    <a:pt x="551512" y="1605915"/>
                  </a:lnTo>
                  <a:lnTo>
                    <a:pt x="508915" y="1562846"/>
                  </a:lnTo>
                  <a:lnTo>
                    <a:pt x="467763" y="1518394"/>
                  </a:lnTo>
                  <a:lnTo>
                    <a:pt x="428102" y="1472607"/>
                  </a:lnTo>
                  <a:lnTo>
                    <a:pt x="389975" y="1425535"/>
                  </a:lnTo>
                  <a:lnTo>
                    <a:pt x="353423" y="1377230"/>
                  </a:lnTo>
                  <a:lnTo>
                    <a:pt x="318486" y="1327744"/>
                  </a:lnTo>
                  <a:lnTo>
                    <a:pt x="285202" y="1277132"/>
                  </a:lnTo>
                  <a:lnTo>
                    <a:pt x="253608" y="1225447"/>
                  </a:lnTo>
                  <a:lnTo>
                    <a:pt x="223739" y="1172748"/>
                  </a:lnTo>
                  <a:lnTo>
                    <a:pt x="195625" y="1119091"/>
                  </a:lnTo>
                  <a:lnTo>
                    <a:pt x="169299" y="1064534"/>
                  </a:lnTo>
                  <a:lnTo>
                    <a:pt x="144790" y="1009139"/>
                  </a:lnTo>
                  <a:lnTo>
                    <a:pt x="122123" y="952963"/>
                  </a:lnTo>
                  <a:lnTo>
                    <a:pt x="101323" y="896070"/>
                  </a:lnTo>
                  <a:lnTo>
                    <a:pt x="82414" y="838521"/>
                  </a:lnTo>
                  <a:lnTo>
                    <a:pt x="65416" y="780379"/>
                  </a:lnTo>
                  <a:lnTo>
                    <a:pt x="50347" y="721707"/>
                  </a:lnTo>
                  <a:lnTo>
                    <a:pt x="37224" y="662570"/>
                  </a:lnTo>
                  <a:lnTo>
                    <a:pt x="26061" y="603032"/>
                  </a:lnTo>
                  <a:lnTo>
                    <a:pt x="16870" y="543157"/>
                  </a:lnTo>
                  <a:lnTo>
                    <a:pt x="9663" y="483012"/>
                  </a:lnTo>
                  <a:lnTo>
                    <a:pt x="4444" y="422661"/>
                  </a:lnTo>
                  <a:lnTo>
                    <a:pt x="1223" y="362171"/>
                  </a:lnTo>
                  <a:lnTo>
                    <a:pt x="0" y="301607"/>
                  </a:lnTo>
                  <a:lnTo>
                    <a:pt x="138" y="271323"/>
                  </a:lnTo>
                  <a:lnTo>
                    <a:pt x="1917" y="210765"/>
                  </a:lnTo>
                  <a:lnTo>
                    <a:pt x="5693" y="150315"/>
                  </a:lnTo>
                  <a:lnTo>
                    <a:pt x="11466" y="90006"/>
                  </a:lnTo>
                  <a:lnTo>
                    <a:pt x="19224" y="29938"/>
                  </a:lnTo>
                  <a:lnTo>
                    <a:pt x="23848" y="0"/>
                  </a:lnTo>
                  <a:lnTo>
                    <a:pt x="928921" y="147438"/>
                  </a:lnTo>
                  <a:lnTo>
                    <a:pt x="924542" y="177424"/>
                  </a:lnTo>
                  <a:lnTo>
                    <a:pt x="921160" y="207506"/>
                  </a:lnTo>
                  <a:lnTo>
                    <a:pt x="918775" y="237684"/>
                  </a:lnTo>
                  <a:lnTo>
                    <a:pt x="917386" y="267956"/>
                  </a:lnTo>
                  <a:lnTo>
                    <a:pt x="916996" y="298258"/>
                  </a:lnTo>
                  <a:lnTo>
                    <a:pt x="917606" y="328524"/>
                  </a:lnTo>
                  <a:lnTo>
                    <a:pt x="921828" y="388944"/>
                  </a:lnTo>
                  <a:lnTo>
                    <a:pt x="930026" y="448954"/>
                  </a:lnTo>
                  <a:lnTo>
                    <a:pt x="942171" y="508292"/>
                  </a:lnTo>
                  <a:lnTo>
                    <a:pt x="958202" y="566699"/>
                  </a:lnTo>
                  <a:lnTo>
                    <a:pt x="978059" y="623920"/>
                  </a:lnTo>
                  <a:lnTo>
                    <a:pt x="1001645" y="679706"/>
                  </a:lnTo>
                  <a:lnTo>
                    <a:pt x="1028866" y="733812"/>
                  </a:lnTo>
                  <a:lnTo>
                    <a:pt x="1059596" y="786005"/>
                  </a:lnTo>
                  <a:lnTo>
                    <a:pt x="1093709" y="836053"/>
                  </a:lnTo>
                  <a:lnTo>
                    <a:pt x="1131047" y="883743"/>
                  </a:lnTo>
                  <a:lnTo>
                    <a:pt x="1171455" y="928861"/>
                  </a:lnTo>
                  <a:lnTo>
                    <a:pt x="1214750" y="971216"/>
                  </a:lnTo>
                  <a:lnTo>
                    <a:pt x="1260750" y="1010618"/>
                  </a:lnTo>
                  <a:lnTo>
                    <a:pt x="687505" y="1726359"/>
                  </a:lnTo>
                  <a:close/>
                </a:path>
              </a:pathLst>
            </a:custGeom>
            <a:solidFill>
              <a:srgbClr val="FF6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40993" y="6309007"/>
              <a:ext cx="1086485" cy="978535"/>
            </a:xfrm>
            <a:custGeom>
              <a:avLst/>
              <a:gdLst/>
              <a:ahLst/>
              <a:cxnLst/>
              <a:rect l="l" t="t" r="r" b="b"/>
              <a:pathLst>
                <a:path w="1086485" h="978534">
                  <a:moveTo>
                    <a:pt x="905073" y="977913"/>
                  </a:moveTo>
                  <a:lnTo>
                    <a:pt x="0" y="830474"/>
                  </a:lnTo>
                  <a:lnTo>
                    <a:pt x="7925" y="785368"/>
                  </a:lnTo>
                  <a:lnTo>
                    <a:pt x="16966" y="740514"/>
                  </a:lnTo>
                  <a:lnTo>
                    <a:pt x="27121" y="695915"/>
                  </a:lnTo>
                  <a:lnTo>
                    <a:pt x="38390" y="651569"/>
                  </a:lnTo>
                  <a:lnTo>
                    <a:pt x="50774" y="607478"/>
                  </a:lnTo>
                  <a:lnTo>
                    <a:pt x="64252" y="563708"/>
                  </a:lnTo>
                  <a:lnTo>
                    <a:pt x="78805" y="520329"/>
                  </a:lnTo>
                  <a:lnTo>
                    <a:pt x="94432" y="477340"/>
                  </a:lnTo>
                  <a:lnTo>
                    <a:pt x="111133" y="434742"/>
                  </a:lnTo>
                  <a:lnTo>
                    <a:pt x="128908" y="392534"/>
                  </a:lnTo>
                  <a:lnTo>
                    <a:pt x="147729" y="350782"/>
                  </a:lnTo>
                  <a:lnTo>
                    <a:pt x="167567" y="309552"/>
                  </a:lnTo>
                  <a:lnTo>
                    <a:pt x="188423" y="268842"/>
                  </a:lnTo>
                  <a:lnTo>
                    <a:pt x="210296" y="228654"/>
                  </a:lnTo>
                  <a:lnTo>
                    <a:pt x="233186" y="188986"/>
                  </a:lnTo>
                  <a:lnTo>
                    <a:pt x="257057" y="149902"/>
                  </a:lnTo>
                  <a:lnTo>
                    <a:pt x="281873" y="111460"/>
                  </a:lnTo>
                  <a:lnTo>
                    <a:pt x="307633" y="73663"/>
                  </a:lnTo>
                  <a:lnTo>
                    <a:pt x="334337" y="36509"/>
                  </a:lnTo>
                  <a:lnTo>
                    <a:pt x="361987" y="0"/>
                  </a:lnTo>
                  <a:lnTo>
                    <a:pt x="1086066" y="562675"/>
                  </a:lnTo>
                  <a:lnTo>
                    <a:pt x="1058819" y="599590"/>
                  </a:lnTo>
                  <a:lnTo>
                    <a:pt x="1033542" y="637674"/>
                  </a:lnTo>
                  <a:lnTo>
                    <a:pt x="1010234" y="676927"/>
                  </a:lnTo>
                  <a:lnTo>
                    <a:pt x="988896" y="717350"/>
                  </a:lnTo>
                  <a:lnTo>
                    <a:pt x="969527" y="758943"/>
                  </a:lnTo>
                  <a:lnTo>
                    <a:pt x="952241" y="801443"/>
                  </a:lnTo>
                  <a:lnTo>
                    <a:pt x="937153" y="844590"/>
                  </a:lnTo>
                  <a:lnTo>
                    <a:pt x="924262" y="888384"/>
                  </a:lnTo>
                  <a:lnTo>
                    <a:pt x="913569" y="932825"/>
                  </a:lnTo>
                  <a:lnTo>
                    <a:pt x="905073" y="977913"/>
                  </a:lnTo>
                  <a:close/>
                </a:path>
              </a:pathLst>
            </a:custGeom>
            <a:solidFill>
              <a:srgbClr val="FFD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02980" y="6072627"/>
              <a:ext cx="834390" cy="799465"/>
            </a:xfrm>
            <a:custGeom>
              <a:avLst/>
              <a:gdLst/>
              <a:ahLst/>
              <a:cxnLst/>
              <a:rect l="l" t="t" r="r" b="b"/>
              <a:pathLst>
                <a:path w="834389" h="799465">
                  <a:moveTo>
                    <a:pt x="724079" y="799055"/>
                  </a:moveTo>
                  <a:lnTo>
                    <a:pt x="0" y="236379"/>
                  </a:lnTo>
                  <a:lnTo>
                    <a:pt x="33706" y="194288"/>
                  </a:lnTo>
                  <a:lnTo>
                    <a:pt x="68573" y="153275"/>
                  </a:lnTo>
                  <a:lnTo>
                    <a:pt x="104599" y="113340"/>
                  </a:lnTo>
                  <a:lnTo>
                    <a:pt x="141784" y="74482"/>
                  </a:lnTo>
                  <a:lnTo>
                    <a:pt x="180130" y="36702"/>
                  </a:lnTo>
                  <a:lnTo>
                    <a:pt x="219635" y="0"/>
                  </a:lnTo>
                  <a:lnTo>
                    <a:pt x="833897" y="680865"/>
                  </a:lnTo>
                  <a:lnTo>
                    <a:pt x="804485" y="708594"/>
                  </a:lnTo>
                  <a:lnTo>
                    <a:pt x="776379" y="737535"/>
                  </a:lnTo>
                  <a:lnTo>
                    <a:pt x="749576" y="767689"/>
                  </a:lnTo>
                  <a:lnTo>
                    <a:pt x="724079" y="799055"/>
                  </a:lnTo>
                  <a:close/>
                </a:path>
              </a:pathLst>
            </a:custGeom>
            <a:solidFill>
              <a:srgbClr val="FF1F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22616" y="5600351"/>
              <a:ext cx="1228725" cy="1153160"/>
            </a:xfrm>
            <a:custGeom>
              <a:avLst/>
              <a:gdLst/>
              <a:ahLst/>
              <a:cxnLst/>
              <a:rect l="l" t="t" r="r" b="b"/>
              <a:pathLst>
                <a:path w="1228725" h="1153159">
                  <a:moveTo>
                    <a:pt x="614261" y="1153141"/>
                  </a:moveTo>
                  <a:lnTo>
                    <a:pt x="0" y="472275"/>
                  </a:lnTo>
                  <a:lnTo>
                    <a:pt x="31559" y="444452"/>
                  </a:lnTo>
                  <a:lnTo>
                    <a:pt x="63731" y="417375"/>
                  </a:lnTo>
                  <a:lnTo>
                    <a:pt x="96517" y="391042"/>
                  </a:lnTo>
                  <a:lnTo>
                    <a:pt x="129915" y="365455"/>
                  </a:lnTo>
                  <a:lnTo>
                    <a:pt x="163891" y="340640"/>
                  </a:lnTo>
                  <a:lnTo>
                    <a:pt x="198409" y="316624"/>
                  </a:lnTo>
                  <a:lnTo>
                    <a:pt x="233468" y="293406"/>
                  </a:lnTo>
                  <a:lnTo>
                    <a:pt x="269070" y="270986"/>
                  </a:lnTo>
                  <a:lnTo>
                    <a:pt x="305176" y="249388"/>
                  </a:lnTo>
                  <a:lnTo>
                    <a:pt x="341749" y="228635"/>
                  </a:lnTo>
                  <a:lnTo>
                    <a:pt x="378789" y="208726"/>
                  </a:lnTo>
                  <a:lnTo>
                    <a:pt x="416295" y="189662"/>
                  </a:lnTo>
                  <a:lnTo>
                    <a:pt x="454228" y="171463"/>
                  </a:lnTo>
                  <a:lnTo>
                    <a:pt x="492548" y="154147"/>
                  </a:lnTo>
                  <a:lnTo>
                    <a:pt x="531255" y="137716"/>
                  </a:lnTo>
                  <a:lnTo>
                    <a:pt x="570350" y="122168"/>
                  </a:lnTo>
                  <a:lnTo>
                    <a:pt x="609791" y="107520"/>
                  </a:lnTo>
                  <a:lnTo>
                    <a:pt x="649536" y="93788"/>
                  </a:lnTo>
                  <a:lnTo>
                    <a:pt x="689586" y="80971"/>
                  </a:lnTo>
                  <a:lnTo>
                    <a:pt x="729941" y="69071"/>
                  </a:lnTo>
                  <a:lnTo>
                    <a:pt x="770558" y="58098"/>
                  </a:lnTo>
                  <a:lnTo>
                    <a:pt x="811394" y="48064"/>
                  </a:lnTo>
                  <a:lnTo>
                    <a:pt x="852450" y="38971"/>
                  </a:lnTo>
                  <a:lnTo>
                    <a:pt x="893725" y="30817"/>
                  </a:lnTo>
                  <a:lnTo>
                    <a:pt x="935176" y="23611"/>
                  </a:lnTo>
                  <a:lnTo>
                    <a:pt x="976760" y="17361"/>
                  </a:lnTo>
                  <a:lnTo>
                    <a:pt x="1018476" y="12067"/>
                  </a:lnTo>
                  <a:lnTo>
                    <a:pt x="1060325" y="7729"/>
                  </a:lnTo>
                  <a:lnTo>
                    <a:pt x="1102262" y="4350"/>
                  </a:lnTo>
                  <a:lnTo>
                    <a:pt x="1144244" y="1936"/>
                  </a:lnTo>
                  <a:lnTo>
                    <a:pt x="1186269" y="486"/>
                  </a:lnTo>
                  <a:lnTo>
                    <a:pt x="1228339" y="0"/>
                  </a:lnTo>
                  <a:lnTo>
                    <a:pt x="1228431" y="917003"/>
                  </a:lnTo>
                  <a:lnTo>
                    <a:pt x="1186339" y="917969"/>
                  </a:lnTo>
                  <a:lnTo>
                    <a:pt x="1144423" y="920859"/>
                  </a:lnTo>
                  <a:lnTo>
                    <a:pt x="1102685" y="925673"/>
                  </a:lnTo>
                  <a:lnTo>
                    <a:pt x="1061124" y="932412"/>
                  </a:lnTo>
                  <a:lnTo>
                    <a:pt x="1019914" y="941041"/>
                  </a:lnTo>
                  <a:lnTo>
                    <a:pt x="979230" y="951531"/>
                  </a:lnTo>
                  <a:lnTo>
                    <a:pt x="939071" y="963879"/>
                  </a:lnTo>
                  <a:lnTo>
                    <a:pt x="899437" y="978087"/>
                  </a:lnTo>
                  <a:lnTo>
                    <a:pt x="860493" y="994091"/>
                  </a:lnTo>
                  <a:lnTo>
                    <a:pt x="822405" y="1011827"/>
                  </a:lnTo>
                  <a:lnTo>
                    <a:pt x="785173" y="1031296"/>
                  </a:lnTo>
                  <a:lnTo>
                    <a:pt x="748797" y="1052496"/>
                  </a:lnTo>
                  <a:lnTo>
                    <a:pt x="713427" y="1075337"/>
                  </a:lnTo>
                  <a:lnTo>
                    <a:pt x="679214" y="1099724"/>
                  </a:lnTo>
                  <a:lnTo>
                    <a:pt x="646159" y="1125659"/>
                  </a:lnTo>
                  <a:lnTo>
                    <a:pt x="614261" y="1153141"/>
                  </a:lnTo>
                  <a:close/>
                </a:path>
              </a:pathLst>
            </a:custGeom>
            <a:solidFill>
              <a:srgbClr val="1F4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327079" y="3861044"/>
            <a:ext cx="2704465" cy="108902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502920" marR="5080" indent="-490855">
              <a:lnSpc>
                <a:spcPts val="4160"/>
              </a:lnSpc>
              <a:spcBef>
                <a:spcPts val="250"/>
              </a:spcBef>
            </a:pPr>
            <a:r>
              <a:rPr sz="3500" spc="120" dirty="0">
                <a:solidFill>
                  <a:srgbClr val="0040FF"/>
                </a:solidFill>
                <a:latin typeface="Arial Narrow"/>
                <a:cs typeface="Arial Narrow"/>
              </a:rPr>
              <a:t>Length</a:t>
            </a:r>
            <a:r>
              <a:rPr sz="3500" spc="1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3500" spc="235" dirty="0">
                <a:solidFill>
                  <a:srgbClr val="0040FF"/>
                </a:solidFill>
                <a:latin typeface="Arial Narrow"/>
                <a:cs typeface="Arial Narrow"/>
              </a:rPr>
              <a:t>of</a:t>
            </a:r>
            <a:r>
              <a:rPr sz="3500" spc="2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3500" spc="120" dirty="0">
                <a:solidFill>
                  <a:srgbClr val="0040FF"/>
                </a:solidFill>
                <a:latin typeface="Arial Narrow"/>
                <a:cs typeface="Arial Narrow"/>
              </a:rPr>
              <a:t>Time </a:t>
            </a:r>
            <a:r>
              <a:rPr sz="3500" spc="45" dirty="0">
                <a:solidFill>
                  <a:srgbClr val="0040FF"/>
                </a:solidFill>
                <a:latin typeface="Arial Narrow"/>
                <a:cs typeface="Arial Narrow"/>
              </a:rPr>
              <a:t>Homeless</a:t>
            </a:r>
            <a:endParaRPr sz="3500">
              <a:latin typeface="Arial Narrow"/>
              <a:cs typeface="Arial Narrow"/>
            </a:endParaRPr>
          </a:p>
        </p:txBody>
      </p:sp>
      <p:grpSp>
        <p:nvGrpSpPr>
          <p:cNvPr id="20" name="Group 19" descr="1-3 years is 30.4%, 6-12 months is 17.3%, 3-5 years is 16.8%, 3-6 months is 13.1%, 10+ years is 11.7%, 5-7 years is 7.9%, 7-10 years is 2.8%">
            <a:extLst>
              <a:ext uri="{FF2B5EF4-FFF2-40B4-BE49-F238E27FC236}">
                <a16:creationId xmlns:a16="http://schemas.microsoft.com/office/drawing/2014/main" id="{B091D320-7AAC-B3D0-A70C-C2C1E708D17D}"/>
              </a:ext>
            </a:extLst>
          </p:cNvPr>
          <p:cNvGrpSpPr/>
          <p:nvPr/>
        </p:nvGrpSpPr>
        <p:grpSpPr>
          <a:xfrm>
            <a:off x="1279915" y="5107858"/>
            <a:ext cx="5212605" cy="4655149"/>
            <a:chOff x="1279915" y="5107858"/>
            <a:chExt cx="5212605" cy="4655149"/>
          </a:xfrm>
        </p:grpSpPr>
        <p:sp>
          <p:nvSpPr>
            <p:cNvPr id="13" name="object 13"/>
            <p:cNvSpPr txBox="1"/>
            <p:nvPr/>
          </p:nvSpPr>
          <p:spPr>
            <a:xfrm>
              <a:off x="3994627" y="9245482"/>
              <a:ext cx="514350" cy="517525"/>
            </a:xfrm>
            <a:prstGeom prst="rect">
              <a:avLst/>
            </a:prstGeom>
          </p:spPr>
          <p:txBody>
            <a:bodyPr vert="horz" wrap="square" lIns="0" tIns="52069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9"/>
                </a:spcBef>
              </a:pPr>
              <a:r>
                <a:rPr sz="1350" spc="-170" dirty="0">
                  <a:solidFill>
                    <a:srgbClr val="0040FF"/>
                  </a:solidFill>
                  <a:latin typeface="Century Gothic"/>
                  <a:cs typeface="Century Gothic"/>
                </a:rPr>
                <a:t>1-</a:t>
              </a:r>
              <a:r>
                <a:rPr sz="1350" dirty="0">
                  <a:solidFill>
                    <a:srgbClr val="0040FF"/>
                  </a:solidFill>
                  <a:latin typeface="Century Gothic"/>
                  <a:cs typeface="Century Gothic"/>
                </a:rPr>
                <a:t>3</a:t>
              </a:r>
              <a:r>
                <a:rPr sz="1350" spc="45" dirty="0">
                  <a:solidFill>
                    <a:srgbClr val="0040FF"/>
                  </a:solidFill>
                  <a:latin typeface="Century Gothic"/>
                  <a:cs typeface="Century Gothic"/>
                </a:rPr>
                <a:t> </a:t>
              </a:r>
              <a:r>
                <a:rPr sz="1350" spc="-25" dirty="0">
                  <a:solidFill>
                    <a:srgbClr val="0040FF"/>
                  </a:solidFill>
                  <a:latin typeface="Century Gothic"/>
                  <a:cs typeface="Century Gothic"/>
                </a:rPr>
                <a:t>yrs</a:t>
              </a:r>
              <a:endParaRPr sz="1350">
                <a:latin typeface="Century Gothic"/>
                <a:cs typeface="Century Gothic"/>
              </a:endParaRPr>
            </a:p>
            <a:p>
              <a:pPr marL="13335">
                <a:lnSpc>
                  <a:spcPct val="100000"/>
                </a:lnSpc>
                <a:spcBef>
                  <a:spcPts val="315"/>
                </a:spcBef>
              </a:pPr>
              <a:r>
                <a:rPr sz="1350" spc="-10" dirty="0">
                  <a:solidFill>
                    <a:srgbClr val="0040FF"/>
                  </a:solidFill>
                  <a:latin typeface="Century Gothic"/>
                  <a:cs typeface="Century Gothic"/>
                </a:rPr>
                <a:t>30.4%</a:t>
              </a:r>
              <a:endParaRPr sz="1350">
                <a:latin typeface="Century Gothic"/>
                <a:cs typeface="Century Gothic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540655" y="6716256"/>
              <a:ext cx="951865" cy="44323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10"/>
                </a:spcBef>
              </a:pPr>
              <a:r>
                <a:rPr sz="1350" dirty="0">
                  <a:solidFill>
                    <a:srgbClr val="0040FF"/>
                  </a:solidFill>
                  <a:latin typeface="Century Gothic"/>
                  <a:cs typeface="Century Gothic"/>
                </a:rPr>
                <a:t>6-</a:t>
              </a:r>
              <a:r>
                <a:rPr sz="1350" spc="-140" dirty="0">
                  <a:solidFill>
                    <a:srgbClr val="0040FF"/>
                  </a:solidFill>
                  <a:latin typeface="Century Gothic"/>
                  <a:cs typeface="Century Gothic"/>
                </a:rPr>
                <a:t>12</a:t>
              </a:r>
              <a:r>
                <a:rPr sz="1350" spc="80" dirty="0">
                  <a:solidFill>
                    <a:srgbClr val="0040FF"/>
                  </a:solidFill>
                  <a:latin typeface="Century Gothic"/>
                  <a:cs typeface="Century Gothic"/>
                </a:rPr>
                <a:t> </a:t>
              </a:r>
              <a:r>
                <a:rPr sz="1350" spc="-45" dirty="0">
                  <a:solidFill>
                    <a:srgbClr val="0040FF"/>
                  </a:solidFill>
                  <a:latin typeface="Century Gothic"/>
                  <a:cs typeface="Century Gothic"/>
                </a:rPr>
                <a:t>months</a:t>
              </a:r>
              <a:endParaRPr sz="1350">
                <a:latin typeface="Century Gothic"/>
                <a:cs typeface="Century Gothic"/>
              </a:endParaRPr>
            </a:p>
            <a:p>
              <a:pPr marL="4445" algn="ctr">
                <a:lnSpc>
                  <a:spcPct val="100000"/>
                </a:lnSpc>
                <a:spcBef>
                  <a:spcPts val="30"/>
                </a:spcBef>
              </a:pPr>
              <a:r>
                <a:rPr sz="1350" spc="-10" dirty="0">
                  <a:solidFill>
                    <a:srgbClr val="0040FF"/>
                  </a:solidFill>
                  <a:latin typeface="Century Gothic"/>
                  <a:cs typeface="Century Gothic"/>
                </a:rPr>
                <a:t>17.3%</a:t>
              </a:r>
              <a:endParaRPr sz="1350">
                <a:latin typeface="Century Gothic"/>
                <a:cs typeface="Century Gothic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098356" y="5157987"/>
              <a:ext cx="892810" cy="44323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10"/>
                </a:spcBef>
              </a:pPr>
              <a:r>
                <a:rPr sz="1350" spc="-10" dirty="0">
                  <a:solidFill>
                    <a:srgbClr val="0040FF"/>
                  </a:solidFill>
                  <a:latin typeface="Century Gothic"/>
                  <a:cs typeface="Century Gothic"/>
                </a:rPr>
                <a:t>3-</a:t>
              </a:r>
              <a:r>
                <a:rPr sz="1350" spc="80" dirty="0">
                  <a:solidFill>
                    <a:srgbClr val="0040FF"/>
                  </a:solidFill>
                  <a:latin typeface="Century Gothic"/>
                  <a:cs typeface="Century Gothic"/>
                </a:rPr>
                <a:t>6</a:t>
              </a:r>
              <a:r>
                <a:rPr sz="1350" spc="30" dirty="0">
                  <a:solidFill>
                    <a:srgbClr val="0040FF"/>
                  </a:solidFill>
                  <a:latin typeface="Century Gothic"/>
                  <a:cs typeface="Century Gothic"/>
                </a:rPr>
                <a:t> </a:t>
              </a:r>
              <a:r>
                <a:rPr sz="1350" spc="-45" dirty="0">
                  <a:solidFill>
                    <a:srgbClr val="0040FF"/>
                  </a:solidFill>
                  <a:latin typeface="Century Gothic"/>
                  <a:cs typeface="Century Gothic"/>
                </a:rPr>
                <a:t>months</a:t>
              </a:r>
              <a:endParaRPr sz="1350">
                <a:latin typeface="Century Gothic"/>
                <a:cs typeface="Century Gothic"/>
              </a:endParaRPr>
            </a:p>
            <a:p>
              <a:pPr marL="4445" algn="ctr">
                <a:lnSpc>
                  <a:spcPct val="100000"/>
                </a:lnSpc>
                <a:spcBef>
                  <a:spcPts val="30"/>
                </a:spcBef>
              </a:pPr>
              <a:r>
                <a:rPr sz="1350" spc="-10" dirty="0">
                  <a:solidFill>
                    <a:srgbClr val="0040FF"/>
                  </a:solidFill>
                  <a:latin typeface="Century Gothic"/>
                  <a:cs typeface="Century Gothic"/>
                </a:rPr>
                <a:t>13.1%</a:t>
              </a:r>
              <a:endParaRPr sz="1350">
                <a:latin typeface="Century Gothic"/>
                <a:cs typeface="Century Gothic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2578649" y="5107858"/>
              <a:ext cx="565785" cy="508634"/>
            </a:xfrm>
            <a:prstGeom prst="rect">
              <a:avLst/>
            </a:prstGeom>
          </p:spPr>
          <p:txBody>
            <a:bodyPr vert="horz" wrap="square" lIns="0" tIns="4762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375"/>
                </a:spcBef>
              </a:pPr>
              <a:r>
                <a:rPr sz="1350" spc="-60" dirty="0">
                  <a:solidFill>
                    <a:srgbClr val="0040FF"/>
                  </a:solidFill>
                  <a:latin typeface="Century Gothic"/>
                  <a:cs typeface="Century Gothic"/>
                </a:rPr>
                <a:t>10+</a:t>
              </a:r>
              <a:r>
                <a:rPr sz="1350" spc="-35" dirty="0">
                  <a:solidFill>
                    <a:srgbClr val="0040FF"/>
                  </a:solidFill>
                  <a:latin typeface="Century Gothic"/>
                  <a:cs typeface="Century Gothic"/>
                </a:rPr>
                <a:t> </a:t>
              </a:r>
              <a:r>
                <a:rPr sz="1350" spc="-25" dirty="0">
                  <a:solidFill>
                    <a:srgbClr val="0040FF"/>
                  </a:solidFill>
                  <a:latin typeface="Century Gothic"/>
                  <a:cs typeface="Century Gothic"/>
                </a:rPr>
                <a:t>yrs</a:t>
              </a:r>
              <a:endParaRPr sz="1350">
                <a:latin typeface="Century Gothic"/>
                <a:cs typeface="Century Gothic"/>
              </a:endParaRPr>
            </a:p>
            <a:p>
              <a:pPr marL="85090">
                <a:lnSpc>
                  <a:spcPct val="100000"/>
                </a:lnSpc>
                <a:spcBef>
                  <a:spcPts val="280"/>
                </a:spcBef>
              </a:pPr>
              <a:r>
                <a:rPr sz="1350" spc="-10" dirty="0">
                  <a:solidFill>
                    <a:srgbClr val="0040FF"/>
                  </a:solidFill>
                  <a:latin typeface="Century Gothic"/>
                  <a:cs typeface="Century Gothic"/>
                </a:rPr>
                <a:t>11.7%</a:t>
              </a:r>
              <a:endParaRPr sz="1350">
                <a:latin typeface="Century Gothic"/>
                <a:cs typeface="Century Gothic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309491" y="5601950"/>
              <a:ext cx="981710" cy="1167765"/>
            </a:xfrm>
            <a:prstGeom prst="rect">
              <a:avLst/>
            </a:prstGeom>
          </p:spPr>
          <p:txBody>
            <a:bodyPr vert="horz" wrap="square" lIns="0" tIns="52069" rIns="0" bIns="0" rtlCol="0">
              <a:spAutoFit/>
            </a:bodyPr>
            <a:lstStyle/>
            <a:p>
              <a:pPr marL="374015">
                <a:lnSpc>
                  <a:spcPct val="100000"/>
                </a:lnSpc>
                <a:spcBef>
                  <a:spcPts val="409"/>
                </a:spcBef>
              </a:pPr>
              <a:r>
                <a:rPr sz="1350" dirty="0">
                  <a:solidFill>
                    <a:srgbClr val="0040FF"/>
                  </a:solidFill>
                  <a:latin typeface="Century Gothic"/>
                  <a:cs typeface="Century Gothic"/>
                </a:rPr>
                <a:t>7-</a:t>
              </a:r>
              <a:r>
                <a:rPr sz="1350" spc="-114" dirty="0">
                  <a:solidFill>
                    <a:srgbClr val="0040FF"/>
                  </a:solidFill>
                  <a:latin typeface="Century Gothic"/>
                  <a:cs typeface="Century Gothic"/>
                </a:rPr>
                <a:t>10</a:t>
              </a:r>
              <a:r>
                <a:rPr sz="1350" spc="50" dirty="0">
                  <a:solidFill>
                    <a:srgbClr val="0040FF"/>
                  </a:solidFill>
                  <a:latin typeface="Century Gothic"/>
                  <a:cs typeface="Century Gothic"/>
                </a:rPr>
                <a:t> </a:t>
              </a:r>
              <a:r>
                <a:rPr sz="1350" spc="-25" dirty="0">
                  <a:solidFill>
                    <a:srgbClr val="0040FF"/>
                  </a:solidFill>
                  <a:latin typeface="Century Gothic"/>
                  <a:cs typeface="Century Gothic"/>
                </a:rPr>
                <a:t>yrs</a:t>
              </a:r>
              <a:endParaRPr sz="1350">
                <a:latin typeface="Century Gothic"/>
                <a:cs typeface="Century Gothic"/>
              </a:endParaRPr>
            </a:p>
            <a:p>
              <a:pPr marL="481330">
                <a:lnSpc>
                  <a:spcPct val="100000"/>
                </a:lnSpc>
                <a:spcBef>
                  <a:spcPts val="320"/>
                </a:spcBef>
              </a:pPr>
              <a:r>
                <a:rPr sz="1350" spc="-20" dirty="0">
                  <a:solidFill>
                    <a:srgbClr val="0040FF"/>
                  </a:solidFill>
                  <a:latin typeface="Century Gothic"/>
                  <a:cs typeface="Century Gothic"/>
                </a:rPr>
                <a:t>2.8%</a:t>
              </a:r>
              <a:endParaRPr sz="1350">
                <a:latin typeface="Century Gothic"/>
                <a:cs typeface="Century Gothic"/>
              </a:endParaRPr>
            </a:p>
            <a:p>
              <a:pPr marL="12700">
                <a:lnSpc>
                  <a:spcPct val="100000"/>
                </a:lnSpc>
                <a:spcBef>
                  <a:spcPts val="1565"/>
                </a:spcBef>
              </a:pPr>
              <a:r>
                <a:rPr sz="1350" dirty="0">
                  <a:solidFill>
                    <a:srgbClr val="0040FF"/>
                  </a:solidFill>
                  <a:latin typeface="Century Gothic"/>
                  <a:cs typeface="Century Gothic"/>
                </a:rPr>
                <a:t>5-</a:t>
              </a:r>
              <a:r>
                <a:rPr sz="1350" spc="65" dirty="0">
                  <a:solidFill>
                    <a:srgbClr val="0040FF"/>
                  </a:solidFill>
                  <a:latin typeface="Century Gothic"/>
                  <a:cs typeface="Century Gothic"/>
                </a:rPr>
                <a:t>7</a:t>
              </a:r>
              <a:r>
                <a:rPr sz="1350" spc="30" dirty="0">
                  <a:solidFill>
                    <a:srgbClr val="0040FF"/>
                  </a:solidFill>
                  <a:latin typeface="Century Gothic"/>
                  <a:cs typeface="Century Gothic"/>
                </a:rPr>
                <a:t> </a:t>
              </a:r>
              <a:r>
                <a:rPr sz="1350" spc="-25" dirty="0">
                  <a:solidFill>
                    <a:srgbClr val="0040FF"/>
                  </a:solidFill>
                  <a:latin typeface="Century Gothic"/>
                  <a:cs typeface="Century Gothic"/>
                </a:rPr>
                <a:t>yrs</a:t>
              </a:r>
              <a:endParaRPr sz="1350">
                <a:latin typeface="Century Gothic"/>
                <a:cs typeface="Century Gothic"/>
              </a:endParaRPr>
            </a:p>
            <a:p>
              <a:pPr marL="86360">
                <a:lnSpc>
                  <a:spcPct val="100000"/>
                </a:lnSpc>
                <a:spcBef>
                  <a:spcPts val="315"/>
                </a:spcBef>
              </a:pPr>
              <a:r>
                <a:rPr sz="1350" spc="-20" dirty="0">
                  <a:solidFill>
                    <a:srgbClr val="0040FF"/>
                  </a:solidFill>
                  <a:latin typeface="Century Gothic"/>
                  <a:cs typeface="Century Gothic"/>
                </a:rPr>
                <a:t>7.9%</a:t>
              </a:r>
              <a:endParaRPr sz="1350">
                <a:latin typeface="Century Gothic"/>
                <a:cs typeface="Century Gothic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279915" y="7958140"/>
              <a:ext cx="553720" cy="517525"/>
            </a:xfrm>
            <a:prstGeom prst="rect">
              <a:avLst/>
            </a:prstGeom>
          </p:spPr>
          <p:txBody>
            <a:bodyPr vert="horz" wrap="square" lIns="0" tIns="52069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09"/>
                </a:spcBef>
              </a:pPr>
              <a:r>
                <a:rPr sz="1350" spc="-10" dirty="0">
                  <a:solidFill>
                    <a:srgbClr val="0040FF"/>
                  </a:solidFill>
                  <a:latin typeface="Century Gothic"/>
                  <a:cs typeface="Century Gothic"/>
                </a:rPr>
                <a:t>3-</a:t>
              </a:r>
              <a:r>
                <a:rPr sz="1350" dirty="0">
                  <a:solidFill>
                    <a:srgbClr val="0040FF"/>
                  </a:solidFill>
                  <a:latin typeface="Century Gothic"/>
                  <a:cs typeface="Century Gothic"/>
                </a:rPr>
                <a:t>5</a:t>
              </a:r>
              <a:r>
                <a:rPr sz="1350" spc="70" dirty="0">
                  <a:solidFill>
                    <a:srgbClr val="0040FF"/>
                  </a:solidFill>
                  <a:latin typeface="Century Gothic"/>
                  <a:cs typeface="Century Gothic"/>
                </a:rPr>
                <a:t> </a:t>
              </a:r>
              <a:r>
                <a:rPr sz="1350" spc="-25" dirty="0">
                  <a:solidFill>
                    <a:srgbClr val="0040FF"/>
                  </a:solidFill>
                  <a:latin typeface="Century Gothic"/>
                  <a:cs typeface="Century Gothic"/>
                </a:rPr>
                <a:t>yrs</a:t>
              </a:r>
              <a:endParaRPr sz="1350">
                <a:latin typeface="Century Gothic"/>
                <a:cs typeface="Century Gothic"/>
              </a:endParaRPr>
            </a:p>
            <a:p>
              <a:pPr marL="54610">
                <a:lnSpc>
                  <a:spcPct val="100000"/>
                </a:lnSpc>
                <a:spcBef>
                  <a:spcPts val="315"/>
                </a:spcBef>
              </a:pPr>
              <a:r>
                <a:rPr sz="1350" spc="-10" dirty="0">
                  <a:solidFill>
                    <a:srgbClr val="0040FF"/>
                  </a:solidFill>
                  <a:latin typeface="Century Gothic"/>
                  <a:cs typeface="Century Gothic"/>
                </a:rPr>
                <a:t>16.8%</a:t>
              </a:r>
              <a:endParaRPr sz="1350">
                <a:latin typeface="Century Gothic"/>
                <a:cs typeface="Century Gothic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64597" y="4160341"/>
              <a:ext cx="1170305" cy="1719580"/>
            </a:xfrm>
            <a:custGeom>
              <a:avLst/>
              <a:gdLst/>
              <a:ahLst/>
              <a:cxnLst/>
              <a:rect l="l" t="t" r="r" b="b"/>
              <a:pathLst>
                <a:path w="1170304" h="1719579">
                  <a:moveTo>
                    <a:pt x="1032725" y="1719025"/>
                  </a:moveTo>
                  <a:lnTo>
                    <a:pt x="516362" y="1444374"/>
                  </a:lnTo>
                  <a:lnTo>
                    <a:pt x="520715" y="1436029"/>
                  </a:lnTo>
                  <a:lnTo>
                    <a:pt x="524932" y="1427618"/>
                  </a:lnTo>
                  <a:lnTo>
                    <a:pt x="543960" y="1384597"/>
                  </a:lnTo>
                  <a:lnTo>
                    <a:pt x="559470" y="1340184"/>
                  </a:lnTo>
                  <a:lnTo>
                    <a:pt x="571360" y="1294668"/>
                  </a:lnTo>
                  <a:lnTo>
                    <a:pt x="579553" y="1248346"/>
                  </a:lnTo>
                  <a:lnTo>
                    <a:pt x="583997" y="1201516"/>
                  </a:lnTo>
                  <a:lnTo>
                    <a:pt x="584851" y="1173297"/>
                  </a:lnTo>
                  <a:lnTo>
                    <a:pt x="584832" y="1163888"/>
                  </a:lnTo>
                  <a:lnTo>
                    <a:pt x="582472" y="1116904"/>
                  </a:lnTo>
                  <a:lnTo>
                    <a:pt x="576342" y="1070261"/>
                  </a:lnTo>
                  <a:lnTo>
                    <a:pt x="566485" y="1024265"/>
                  </a:lnTo>
                  <a:lnTo>
                    <a:pt x="552963" y="979210"/>
                  </a:lnTo>
                  <a:lnTo>
                    <a:pt x="535862" y="935384"/>
                  </a:lnTo>
                  <a:lnTo>
                    <a:pt x="515295" y="893075"/>
                  </a:lnTo>
                  <a:lnTo>
                    <a:pt x="491395" y="852558"/>
                  </a:lnTo>
                  <a:lnTo>
                    <a:pt x="464317" y="814093"/>
                  </a:lnTo>
                  <a:lnTo>
                    <a:pt x="434233" y="777926"/>
                  </a:lnTo>
                  <a:lnTo>
                    <a:pt x="401339" y="744294"/>
                  </a:lnTo>
                  <a:lnTo>
                    <a:pt x="365851" y="713416"/>
                  </a:lnTo>
                  <a:lnTo>
                    <a:pt x="327997" y="685491"/>
                  </a:lnTo>
                  <a:lnTo>
                    <a:pt x="288018" y="660696"/>
                  </a:lnTo>
                  <a:lnTo>
                    <a:pt x="246176" y="639195"/>
                  </a:lnTo>
                  <a:lnTo>
                    <a:pt x="202743" y="621126"/>
                  </a:lnTo>
                  <a:lnTo>
                    <a:pt x="157999" y="606607"/>
                  </a:lnTo>
                  <a:lnTo>
                    <a:pt x="112230" y="595731"/>
                  </a:lnTo>
                  <a:lnTo>
                    <a:pt x="65736" y="588567"/>
                  </a:lnTo>
                  <a:lnTo>
                    <a:pt x="18818" y="585164"/>
                  </a:lnTo>
                  <a:lnTo>
                    <a:pt x="0" y="584861"/>
                  </a:lnTo>
                  <a:lnTo>
                    <a:pt x="0" y="0"/>
                  </a:lnTo>
                  <a:lnTo>
                    <a:pt x="56441" y="1362"/>
                  </a:lnTo>
                  <a:lnTo>
                    <a:pt x="112756" y="5447"/>
                  </a:lnTo>
                  <a:lnTo>
                    <a:pt x="168807" y="12244"/>
                  </a:lnTo>
                  <a:lnTo>
                    <a:pt x="224461" y="21738"/>
                  </a:lnTo>
                  <a:lnTo>
                    <a:pt x="279592" y="33906"/>
                  </a:lnTo>
                  <a:lnTo>
                    <a:pt x="334077" y="48721"/>
                  </a:lnTo>
                  <a:lnTo>
                    <a:pt x="387783" y="66148"/>
                  </a:lnTo>
                  <a:lnTo>
                    <a:pt x="440580" y="86145"/>
                  </a:lnTo>
                  <a:lnTo>
                    <a:pt x="492352" y="108666"/>
                  </a:lnTo>
                  <a:lnTo>
                    <a:pt x="542981" y="133661"/>
                  </a:lnTo>
                  <a:lnTo>
                    <a:pt x="592344" y="161070"/>
                  </a:lnTo>
                  <a:lnTo>
                    <a:pt x="640324" y="190827"/>
                  </a:lnTo>
                  <a:lnTo>
                    <a:pt x="686811" y="222864"/>
                  </a:lnTo>
                  <a:lnTo>
                    <a:pt x="731703" y="257109"/>
                  </a:lnTo>
                  <a:lnTo>
                    <a:pt x="774890" y="293482"/>
                  </a:lnTo>
                  <a:lnTo>
                    <a:pt x="816267" y="331892"/>
                  </a:lnTo>
                  <a:lnTo>
                    <a:pt x="855743" y="372254"/>
                  </a:lnTo>
                  <a:lnTo>
                    <a:pt x="893229" y="414478"/>
                  </a:lnTo>
                  <a:lnTo>
                    <a:pt x="928634" y="458462"/>
                  </a:lnTo>
                  <a:lnTo>
                    <a:pt x="961872" y="504099"/>
                  </a:lnTo>
                  <a:lnTo>
                    <a:pt x="992869" y="551286"/>
                  </a:lnTo>
                  <a:lnTo>
                    <a:pt x="1021556" y="599918"/>
                  </a:lnTo>
                  <a:lnTo>
                    <a:pt x="1047862" y="649879"/>
                  </a:lnTo>
                  <a:lnTo>
                    <a:pt x="1071725" y="701045"/>
                  </a:lnTo>
                  <a:lnTo>
                    <a:pt x="1093091" y="753304"/>
                  </a:lnTo>
                  <a:lnTo>
                    <a:pt x="1111912" y="806537"/>
                  </a:lnTo>
                  <a:lnTo>
                    <a:pt x="1128143" y="860617"/>
                  </a:lnTo>
                  <a:lnTo>
                    <a:pt x="1141744" y="915412"/>
                  </a:lnTo>
                  <a:lnTo>
                    <a:pt x="1152685" y="970799"/>
                  </a:lnTo>
                  <a:lnTo>
                    <a:pt x="1160941" y="1026655"/>
                  </a:lnTo>
                  <a:lnTo>
                    <a:pt x="1166493" y="1082844"/>
                  </a:lnTo>
                  <a:lnTo>
                    <a:pt x="1169326" y="1139231"/>
                  </a:lnTo>
                  <a:lnTo>
                    <a:pt x="1169702" y="1176871"/>
                  </a:lnTo>
                  <a:lnTo>
                    <a:pt x="1169435" y="1195688"/>
                  </a:lnTo>
                  <a:lnTo>
                    <a:pt x="1166820" y="1252090"/>
                  </a:lnTo>
                  <a:lnTo>
                    <a:pt x="1161486" y="1308301"/>
                  </a:lnTo>
                  <a:lnTo>
                    <a:pt x="1153446" y="1364183"/>
                  </a:lnTo>
                  <a:lnTo>
                    <a:pt x="1142720" y="1419612"/>
                  </a:lnTo>
                  <a:lnTo>
                    <a:pt x="1129330" y="1474464"/>
                  </a:lnTo>
                  <a:lnTo>
                    <a:pt x="1113309" y="1528606"/>
                  </a:lnTo>
                  <a:lnTo>
                    <a:pt x="1094695" y="1581907"/>
                  </a:lnTo>
                  <a:lnTo>
                    <a:pt x="1073532" y="1634248"/>
                  </a:lnTo>
                  <a:lnTo>
                    <a:pt x="1049865" y="1685512"/>
                  </a:lnTo>
                  <a:lnTo>
                    <a:pt x="1041431" y="1702335"/>
                  </a:lnTo>
                  <a:lnTo>
                    <a:pt x="1032725" y="17190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08364" y="5604716"/>
              <a:ext cx="1889125" cy="895350"/>
            </a:xfrm>
            <a:custGeom>
              <a:avLst/>
              <a:gdLst/>
              <a:ahLst/>
              <a:cxnLst/>
              <a:rect l="l" t="t" r="r" b="b"/>
              <a:pathLst>
                <a:path w="1889125" h="895350">
                  <a:moveTo>
                    <a:pt x="852180" y="895066"/>
                  </a:moveTo>
                  <a:lnTo>
                    <a:pt x="800026" y="893722"/>
                  </a:lnTo>
                  <a:lnTo>
                    <a:pt x="747985" y="890053"/>
                  </a:lnTo>
                  <a:lnTo>
                    <a:pt x="696154" y="884068"/>
                  </a:lnTo>
                  <a:lnTo>
                    <a:pt x="644643" y="875777"/>
                  </a:lnTo>
                  <a:lnTo>
                    <a:pt x="593556" y="865198"/>
                  </a:lnTo>
                  <a:lnTo>
                    <a:pt x="542991" y="852351"/>
                  </a:lnTo>
                  <a:lnTo>
                    <a:pt x="493046" y="837262"/>
                  </a:lnTo>
                  <a:lnTo>
                    <a:pt x="443823" y="819960"/>
                  </a:lnTo>
                  <a:lnTo>
                    <a:pt x="395425" y="800482"/>
                  </a:lnTo>
                  <a:lnTo>
                    <a:pt x="347943" y="778865"/>
                  </a:lnTo>
                  <a:lnTo>
                    <a:pt x="301469" y="755151"/>
                  </a:lnTo>
                  <a:lnTo>
                    <a:pt x="256099" y="729388"/>
                  </a:lnTo>
                  <a:lnTo>
                    <a:pt x="211926" y="701629"/>
                  </a:lnTo>
                  <a:lnTo>
                    <a:pt x="169034" y="671928"/>
                  </a:lnTo>
                  <a:lnTo>
                    <a:pt x="127507" y="640342"/>
                  </a:lnTo>
                  <a:lnTo>
                    <a:pt x="87429" y="606936"/>
                  </a:lnTo>
                  <a:lnTo>
                    <a:pt x="48884" y="571778"/>
                  </a:lnTo>
                  <a:lnTo>
                    <a:pt x="11945" y="534937"/>
                  </a:lnTo>
                  <a:lnTo>
                    <a:pt x="0" y="522293"/>
                  </a:lnTo>
                  <a:lnTo>
                    <a:pt x="428116" y="123821"/>
                  </a:lnTo>
                  <a:lnTo>
                    <a:pt x="434088" y="130143"/>
                  </a:lnTo>
                  <a:lnTo>
                    <a:pt x="440153" y="136374"/>
                  </a:lnTo>
                  <a:lnTo>
                    <a:pt x="471831" y="166142"/>
                  </a:lnTo>
                  <a:lnTo>
                    <a:pt x="505633" y="193477"/>
                  </a:lnTo>
                  <a:lnTo>
                    <a:pt x="541373" y="218225"/>
                  </a:lnTo>
                  <a:lnTo>
                    <a:pt x="578851" y="240250"/>
                  </a:lnTo>
                  <a:lnTo>
                    <a:pt x="617860" y="259430"/>
                  </a:lnTo>
                  <a:lnTo>
                    <a:pt x="658189" y="275660"/>
                  </a:lnTo>
                  <a:lnTo>
                    <a:pt x="699612" y="288850"/>
                  </a:lnTo>
                  <a:lnTo>
                    <a:pt x="741898" y="298926"/>
                  </a:lnTo>
                  <a:lnTo>
                    <a:pt x="784815" y="305834"/>
                  </a:lnTo>
                  <a:lnTo>
                    <a:pt x="828129" y="309535"/>
                  </a:lnTo>
                  <a:lnTo>
                    <a:pt x="854206" y="310207"/>
                  </a:lnTo>
                  <a:lnTo>
                    <a:pt x="862903" y="310173"/>
                  </a:lnTo>
                  <a:lnTo>
                    <a:pt x="906324" y="308062"/>
                  </a:lnTo>
                  <a:lnTo>
                    <a:pt x="949466" y="302732"/>
                  </a:lnTo>
                  <a:lnTo>
                    <a:pt x="992093" y="294212"/>
                  </a:lnTo>
                  <a:lnTo>
                    <a:pt x="1033971" y="282549"/>
                  </a:lnTo>
                  <a:lnTo>
                    <a:pt x="1074867" y="267808"/>
                  </a:lnTo>
                  <a:lnTo>
                    <a:pt x="1114554" y="250071"/>
                  </a:lnTo>
                  <a:lnTo>
                    <a:pt x="1152813" y="229435"/>
                  </a:lnTo>
                  <a:lnTo>
                    <a:pt x="1189436" y="206013"/>
                  </a:lnTo>
                  <a:lnTo>
                    <a:pt x="1224218" y="179936"/>
                  </a:lnTo>
                  <a:lnTo>
                    <a:pt x="1256966" y="151349"/>
                  </a:lnTo>
                  <a:lnTo>
                    <a:pt x="1287500" y="120408"/>
                  </a:lnTo>
                  <a:lnTo>
                    <a:pt x="1315652" y="87283"/>
                  </a:lnTo>
                  <a:lnTo>
                    <a:pt x="1341267" y="52159"/>
                  </a:lnTo>
                  <a:lnTo>
                    <a:pt x="1364200" y="15231"/>
                  </a:lnTo>
                  <a:lnTo>
                    <a:pt x="1372595" y="0"/>
                  </a:lnTo>
                  <a:lnTo>
                    <a:pt x="1888958" y="274650"/>
                  </a:lnTo>
                  <a:lnTo>
                    <a:pt x="1863437" y="320153"/>
                  </a:lnTo>
                  <a:lnTo>
                    <a:pt x="1835911" y="364476"/>
                  </a:lnTo>
                  <a:lnTo>
                    <a:pt x="1806436" y="407527"/>
                  </a:lnTo>
                  <a:lnTo>
                    <a:pt x="1775072" y="449218"/>
                  </a:lnTo>
                  <a:lnTo>
                    <a:pt x="1741881" y="489469"/>
                  </a:lnTo>
                  <a:lnTo>
                    <a:pt x="1706925" y="528203"/>
                  </a:lnTo>
                  <a:lnTo>
                    <a:pt x="1670277" y="565340"/>
                  </a:lnTo>
                  <a:lnTo>
                    <a:pt x="1632012" y="600802"/>
                  </a:lnTo>
                  <a:lnTo>
                    <a:pt x="1592204" y="634524"/>
                  </a:lnTo>
                  <a:lnTo>
                    <a:pt x="1550929" y="666439"/>
                  </a:lnTo>
                  <a:lnTo>
                    <a:pt x="1508272" y="696481"/>
                  </a:lnTo>
                  <a:lnTo>
                    <a:pt x="1464321" y="724590"/>
                  </a:lnTo>
                  <a:lnTo>
                    <a:pt x="1419160" y="750710"/>
                  </a:lnTo>
                  <a:lnTo>
                    <a:pt x="1372876" y="774793"/>
                  </a:lnTo>
                  <a:lnTo>
                    <a:pt x="1325563" y="796788"/>
                  </a:lnTo>
                  <a:lnTo>
                    <a:pt x="1277321" y="816650"/>
                  </a:lnTo>
                  <a:lnTo>
                    <a:pt x="1228241" y="834341"/>
                  </a:lnTo>
                  <a:lnTo>
                    <a:pt x="1178418" y="849827"/>
                  </a:lnTo>
                  <a:lnTo>
                    <a:pt x="1127953" y="863075"/>
                  </a:lnTo>
                  <a:lnTo>
                    <a:pt x="1076952" y="874060"/>
                  </a:lnTo>
                  <a:lnTo>
                    <a:pt x="1025511" y="882759"/>
                  </a:lnTo>
                  <a:lnTo>
                    <a:pt x="973730" y="889157"/>
                  </a:lnTo>
                  <a:lnTo>
                    <a:pt x="921715" y="893238"/>
                  </a:lnTo>
                  <a:lnTo>
                    <a:pt x="869574" y="894996"/>
                  </a:lnTo>
                  <a:lnTo>
                    <a:pt x="852180" y="895066"/>
                  </a:lnTo>
                  <a:close/>
                </a:path>
              </a:pathLst>
            </a:custGeom>
            <a:solidFill>
              <a:srgbClr val="EC20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94898" y="5050701"/>
              <a:ext cx="741680" cy="1076325"/>
            </a:xfrm>
            <a:custGeom>
              <a:avLst/>
              <a:gdLst/>
              <a:ahLst/>
              <a:cxnLst/>
              <a:rect l="l" t="t" r="r" b="b"/>
              <a:pathLst>
                <a:path w="741679" h="1076325">
                  <a:moveTo>
                    <a:pt x="313466" y="1076307"/>
                  </a:moveTo>
                  <a:lnTo>
                    <a:pt x="265790" y="1021798"/>
                  </a:lnTo>
                  <a:lnTo>
                    <a:pt x="221583" y="964440"/>
                  </a:lnTo>
                  <a:lnTo>
                    <a:pt x="181005" y="904459"/>
                  </a:lnTo>
                  <a:lnTo>
                    <a:pt x="144221" y="842080"/>
                  </a:lnTo>
                  <a:lnTo>
                    <a:pt x="111364" y="777546"/>
                  </a:lnTo>
                  <a:lnTo>
                    <a:pt x="82566" y="711101"/>
                  </a:lnTo>
                  <a:lnTo>
                    <a:pt x="57932" y="643003"/>
                  </a:lnTo>
                  <a:lnTo>
                    <a:pt x="37563" y="573510"/>
                  </a:lnTo>
                  <a:lnTo>
                    <a:pt x="21528" y="502890"/>
                  </a:lnTo>
                  <a:lnTo>
                    <a:pt x="9899" y="431413"/>
                  </a:lnTo>
                  <a:lnTo>
                    <a:pt x="2711" y="359354"/>
                  </a:lnTo>
                  <a:lnTo>
                    <a:pt x="0" y="286987"/>
                  </a:lnTo>
                  <a:lnTo>
                    <a:pt x="323" y="250758"/>
                  </a:lnTo>
                  <a:lnTo>
                    <a:pt x="4331" y="178487"/>
                  </a:lnTo>
                  <a:lnTo>
                    <a:pt x="12812" y="106533"/>
                  </a:lnTo>
                  <a:lnTo>
                    <a:pt x="25716" y="35311"/>
                  </a:lnTo>
                  <a:lnTo>
                    <a:pt x="33825" y="0"/>
                  </a:lnTo>
                  <a:lnTo>
                    <a:pt x="601762" y="139681"/>
                  </a:lnTo>
                  <a:lnTo>
                    <a:pt x="597708" y="157337"/>
                  </a:lnTo>
                  <a:lnTo>
                    <a:pt x="594205" y="175093"/>
                  </a:lnTo>
                  <a:lnTo>
                    <a:pt x="587015" y="228925"/>
                  </a:lnTo>
                  <a:lnTo>
                    <a:pt x="584849" y="283175"/>
                  </a:lnTo>
                  <a:lnTo>
                    <a:pt x="585247" y="301286"/>
                  </a:lnTo>
                  <a:lnTo>
                    <a:pt x="589799" y="355388"/>
                  </a:lnTo>
                  <a:lnTo>
                    <a:pt x="599347" y="408835"/>
                  </a:lnTo>
                  <a:lnTo>
                    <a:pt x="613815" y="461183"/>
                  </a:lnTo>
                  <a:lnTo>
                    <a:pt x="633078" y="511963"/>
                  </a:lnTo>
                  <a:lnTo>
                    <a:pt x="656960" y="560722"/>
                  </a:lnTo>
                  <a:lnTo>
                    <a:pt x="685259" y="607056"/>
                  </a:lnTo>
                  <a:lnTo>
                    <a:pt x="717745" y="650581"/>
                  </a:lnTo>
                  <a:lnTo>
                    <a:pt x="741582" y="677835"/>
                  </a:lnTo>
                  <a:lnTo>
                    <a:pt x="313466" y="1076307"/>
                  </a:lnTo>
                  <a:close/>
                </a:path>
              </a:pathLst>
            </a:custGeom>
            <a:solidFill>
              <a:srgbClr val="1B99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28723" y="4877153"/>
              <a:ext cx="596900" cy="313690"/>
            </a:xfrm>
            <a:custGeom>
              <a:avLst/>
              <a:gdLst/>
              <a:ahLst/>
              <a:cxnLst/>
              <a:rect l="l" t="t" r="r" b="b"/>
              <a:pathLst>
                <a:path w="596900" h="313689">
                  <a:moveTo>
                    <a:pt x="567937" y="313229"/>
                  </a:moveTo>
                  <a:lnTo>
                    <a:pt x="0" y="173547"/>
                  </a:lnTo>
                  <a:lnTo>
                    <a:pt x="11797" y="129317"/>
                  </a:lnTo>
                  <a:lnTo>
                    <a:pt x="25295" y="85649"/>
                  </a:lnTo>
                  <a:lnTo>
                    <a:pt x="40493" y="42543"/>
                  </a:lnTo>
                  <a:lnTo>
                    <a:pt x="57391" y="0"/>
                  </a:lnTo>
                  <a:lnTo>
                    <a:pt x="596632" y="226455"/>
                  </a:lnTo>
                  <a:lnTo>
                    <a:pt x="588183" y="247727"/>
                  </a:lnTo>
                  <a:lnTo>
                    <a:pt x="580584" y="269280"/>
                  </a:lnTo>
                  <a:lnTo>
                    <a:pt x="573835" y="291114"/>
                  </a:lnTo>
                  <a:lnTo>
                    <a:pt x="567937" y="313229"/>
                  </a:lnTo>
                  <a:close/>
                </a:path>
              </a:pathLst>
            </a:custGeom>
            <a:solidFill>
              <a:srgbClr val="2D2F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86114" y="4714666"/>
              <a:ext cx="581660" cy="389255"/>
            </a:xfrm>
            <a:custGeom>
              <a:avLst/>
              <a:gdLst/>
              <a:ahLst/>
              <a:cxnLst/>
              <a:rect l="l" t="t" r="r" b="b"/>
              <a:pathLst>
                <a:path w="581660" h="389254">
                  <a:moveTo>
                    <a:pt x="539241" y="388943"/>
                  </a:moveTo>
                  <a:lnTo>
                    <a:pt x="0" y="162487"/>
                  </a:lnTo>
                  <a:lnTo>
                    <a:pt x="18544" y="120635"/>
                  </a:lnTo>
                  <a:lnTo>
                    <a:pt x="38680" y="79603"/>
                  </a:lnTo>
                  <a:lnTo>
                    <a:pt x="60407" y="39391"/>
                  </a:lnTo>
                  <a:lnTo>
                    <a:pt x="83727" y="0"/>
                  </a:lnTo>
                  <a:lnTo>
                    <a:pt x="581105" y="307699"/>
                  </a:lnTo>
                  <a:lnTo>
                    <a:pt x="569445" y="327395"/>
                  </a:lnTo>
                  <a:lnTo>
                    <a:pt x="558581" y="347501"/>
                  </a:lnTo>
                  <a:lnTo>
                    <a:pt x="548513" y="368017"/>
                  </a:lnTo>
                  <a:lnTo>
                    <a:pt x="539241" y="388943"/>
                  </a:lnTo>
                  <a:close/>
                </a:path>
              </a:pathLst>
            </a:custGeom>
            <a:solidFill>
              <a:srgbClr val="FFFD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69842" y="4522027"/>
              <a:ext cx="572135" cy="500380"/>
            </a:xfrm>
            <a:custGeom>
              <a:avLst/>
              <a:gdLst/>
              <a:ahLst/>
              <a:cxnLst/>
              <a:rect l="l" t="t" r="r" b="b"/>
              <a:pathLst>
                <a:path w="572135" h="500379">
                  <a:moveTo>
                    <a:pt x="497377" y="500338"/>
                  </a:moveTo>
                  <a:lnTo>
                    <a:pt x="0" y="192638"/>
                  </a:lnTo>
                  <a:lnTo>
                    <a:pt x="26570" y="151615"/>
                  </a:lnTo>
                  <a:lnTo>
                    <a:pt x="54754" y="111840"/>
                  </a:lnTo>
                  <a:lnTo>
                    <a:pt x="84551" y="73312"/>
                  </a:lnTo>
                  <a:lnTo>
                    <a:pt x="115961" y="36032"/>
                  </a:lnTo>
                  <a:lnTo>
                    <a:pt x="148983" y="0"/>
                  </a:lnTo>
                  <a:lnTo>
                    <a:pt x="571869" y="404018"/>
                  </a:lnTo>
                  <a:lnTo>
                    <a:pt x="551356" y="426636"/>
                  </a:lnTo>
                  <a:lnTo>
                    <a:pt x="532103" y="450229"/>
                  </a:lnTo>
                  <a:lnTo>
                    <a:pt x="514110" y="474796"/>
                  </a:lnTo>
                  <a:lnTo>
                    <a:pt x="497377" y="500338"/>
                  </a:lnTo>
                  <a:close/>
                </a:path>
              </a:pathLst>
            </a:custGeom>
            <a:solidFill>
              <a:srgbClr val="FF9A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18826" y="4163917"/>
              <a:ext cx="800100" cy="762635"/>
            </a:xfrm>
            <a:custGeom>
              <a:avLst/>
              <a:gdLst/>
              <a:ahLst/>
              <a:cxnLst/>
              <a:rect l="l" t="t" r="r" b="b"/>
              <a:pathLst>
                <a:path w="800100" h="762635">
                  <a:moveTo>
                    <a:pt x="422885" y="762129"/>
                  </a:moveTo>
                  <a:lnTo>
                    <a:pt x="0" y="358110"/>
                  </a:lnTo>
                  <a:lnTo>
                    <a:pt x="37770" y="320333"/>
                  </a:lnTo>
                  <a:lnTo>
                    <a:pt x="77142" y="284395"/>
                  </a:lnTo>
                  <a:lnTo>
                    <a:pt x="118117" y="250294"/>
                  </a:lnTo>
                  <a:lnTo>
                    <a:pt x="160694" y="218032"/>
                  </a:lnTo>
                  <a:lnTo>
                    <a:pt x="204693" y="187737"/>
                  </a:lnTo>
                  <a:lnTo>
                    <a:pt x="249934" y="159541"/>
                  </a:lnTo>
                  <a:lnTo>
                    <a:pt x="296417" y="133443"/>
                  </a:lnTo>
                  <a:lnTo>
                    <a:pt x="344142" y="109444"/>
                  </a:lnTo>
                  <a:lnTo>
                    <a:pt x="392909" y="87638"/>
                  </a:lnTo>
                  <a:lnTo>
                    <a:pt x="442516" y="68121"/>
                  </a:lnTo>
                  <a:lnTo>
                    <a:pt x="492964" y="50892"/>
                  </a:lnTo>
                  <a:lnTo>
                    <a:pt x="544252" y="35953"/>
                  </a:lnTo>
                  <a:lnTo>
                    <a:pt x="596166" y="23359"/>
                  </a:lnTo>
                  <a:lnTo>
                    <a:pt x="648491" y="13169"/>
                  </a:lnTo>
                  <a:lnTo>
                    <a:pt x="701228" y="5383"/>
                  </a:lnTo>
                  <a:lnTo>
                    <a:pt x="754376" y="0"/>
                  </a:lnTo>
                  <a:lnTo>
                    <a:pt x="800073" y="583073"/>
                  </a:lnTo>
                  <a:lnTo>
                    <a:pt x="773499" y="585765"/>
                  </a:lnTo>
                  <a:lnTo>
                    <a:pt x="747131" y="589658"/>
                  </a:lnTo>
                  <a:lnTo>
                    <a:pt x="695011" y="601050"/>
                  </a:lnTo>
                  <a:lnTo>
                    <a:pt x="644143" y="617134"/>
                  </a:lnTo>
                  <a:lnTo>
                    <a:pt x="594957" y="637796"/>
                  </a:lnTo>
                  <a:lnTo>
                    <a:pt x="547853" y="662844"/>
                  </a:lnTo>
                  <a:lnTo>
                    <a:pt x="503233" y="692090"/>
                  </a:lnTo>
                  <a:lnTo>
                    <a:pt x="461457" y="725271"/>
                  </a:lnTo>
                  <a:lnTo>
                    <a:pt x="441770" y="743240"/>
                  </a:lnTo>
                  <a:lnTo>
                    <a:pt x="422885" y="762129"/>
                  </a:lnTo>
                  <a:close/>
                </a:path>
              </a:pathLst>
            </a:custGeom>
            <a:solidFill>
              <a:srgbClr val="A8EF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73202" y="4160341"/>
              <a:ext cx="91440" cy="586740"/>
            </a:xfrm>
            <a:custGeom>
              <a:avLst/>
              <a:gdLst/>
              <a:ahLst/>
              <a:cxnLst/>
              <a:rect l="l" t="t" r="r" b="b"/>
              <a:pathLst>
                <a:path w="91439" h="586739">
                  <a:moveTo>
                    <a:pt x="45697" y="586650"/>
                  </a:moveTo>
                  <a:lnTo>
                    <a:pt x="0" y="3576"/>
                  </a:lnTo>
                  <a:lnTo>
                    <a:pt x="22793" y="2013"/>
                  </a:lnTo>
                  <a:lnTo>
                    <a:pt x="45604" y="896"/>
                  </a:lnTo>
                  <a:lnTo>
                    <a:pt x="68432" y="225"/>
                  </a:lnTo>
                  <a:lnTo>
                    <a:pt x="91278" y="0"/>
                  </a:lnTo>
                  <a:lnTo>
                    <a:pt x="91336" y="584861"/>
                  </a:lnTo>
                  <a:lnTo>
                    <a:pt x="79914" y="584974"/>
                  </a:lnTo>
                  <a:lnTo>
                    <a:pt x="68499" y="585310"/>
                  </a:lnTo>
                  <a:lnTo>
                    <a:pt x="57094" y="585868"/>
                  </a:lnTo>
                  <a:lnTo>
                    <a:pt x="45697" y="586650"/>
                  </a:lnTo>
                  <a:close/>
                </a:path>
              </a:pathLst>
            </a:custGeom>
            <a:solidFill>
              <a:srgbClr val="5CA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6358" y="235656"/>
            <a:ext cx="912494" cy="600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750" b="0" spc="130" dirty="0">
                <a:solidFill>
                  <a:srgbClr val="FBF200"/>
                </a:solidFill>
                <a:latin typeface="Arial Narrow"/>
                <a:cs typeface="Arial Narrow"/>
              </a:rPr>
              <a:t>AGE</a:t>
            </a:r>
            <a:endParaRPr sz="3750">
              <a:latin typeface="Arial Narrow"/>
              <a:cs typeface="Arial Narrow"/>
            </a:endParaRPr>
          </a:p>
        </p:txBody>
      </p:sp>
      <p:grpSp>
        <p:nvGrpSpPr>
          <p:cNvPr id="61" name="Group 60" descr="Age&#10;35-44 - 23.2%&#10;55-64 - 20.7%&#10;45-54 - 18.7%&#10;Skipped - 16.2% &#10;25-34 - 13.7% &#10;65+ - 6.2% &#10;18-24 - 1.2%">
            <a:extLst>
              <a:ext uri="{FF2B5EF4-FFF2-40B4-BE49-F238E27FC236}">
                <a16:creationId xmlns:a16="http://schemas.microsoft.com/office/drawing/2014/main" id="{C2129FC9-149F-70B4-F76E-5FC48327176B}"/>
              </a:ext>
            </a:extLst>
          </p:cNvPr>
          <p:cNvGrpSpPr/>
          <p:nvPr/>
        </p:nvGrpSpPr>
        <p:grpSpPr>
          <a:xfrm>
            <a:off x="406704" y="908092"/>
            <a:ext cx="3369062" cy="3368755"/>
            <a:chOff x="406704" y="908092"/>
            <a:chExt cx="3369062" cy="3368755"/>
          </a:xfrm>
        </p:grpSpPr>
        <p:sp>
          <p:nvSpPr>
            <p:cNvPr id="29" name="object 29"/>
            <p:cNvSpPr txBox="1"/>
            <p:nvPr/>
          </p:nvSpPr>
          <p:spPr>
            <a:xfrm>
              <a:off x="3329996" y="2560973"/>
              <a:ext cx="445770" cy="34951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1750">
                <a:lnSpc>
                  <a:spcPct val="100000"/>
                </a:lnSpc>
                <a:spcBef>
                  <a:spcPts val="95"/>
                </a:spcBef>
              </a:pPr>
              <a:r>
                <a:rPr sz="13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35-</a:t>
              </a:r>
              <a:r>
                <a:rPr sz="1300" spc="30" dirty="0">
                  <a:solidFill>
                    <a:srgbClr val="FBF200"/>
                  </a:solidFill>
                  <a:latin typeface="Arial Narrow"/>
                  <a:cs typeface="Arial Narrow"/>
                </a:rPr>
                <a:t>44</a:t>
              </a:r>
              <a:endParaRPr sz="1300">
                <a:latin typeface="Arial Narrow"/>
                <a:cs typeface="Arial Narrow"/>
              </a:endParaRPr>
            </a:p>
            <a:p>
              <a:pPr marL="12700">
                <a:lnSpc>
                  <a:spcPct val="100000"/>
                </a:lnSpc>
                <a:spcBef>
                  <a:spcPts val="15"/>
                </a:spcBef>
              </a:pPr>
              <a:r>
                <a:rPr sz="13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23.2%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406704" y="3123069"/>
              <a:ext cx="445770" cy="42290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1115">
                <a:lnSpc>
                  <a:spcPct val="100000"/>
                </a:lnSpc>
                <a:spcBef>
                  <a:spcPts val="95"/>
                </a:spcBef>
              </a:pPr>
              <a:r>
                <a:rPr sz="13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55-</a:t>
              </a:r>
              <a:r>
                <a:rPr sz="1300" spc="30" dirty="0">
                  <a:solidFill>
                    <a:srgbClr val="FBF200"/>
                  </a:solidFill>
                  <a:latin typeface="Arial Narrow"/>
                  <a:cs typeface="Arial Narrow"/>
                </a:rPr>
                <a:t>64</a:t>
              </a:r>
              <a:endParaRPr sz="1300">
                <a:latin typeface="Arial Narrow"/>
                <a:cs typeface="Arial Narrow"/>
              </a:endParaRPr>
            </a:p>
            <a:p>
              <a:pPr marL="12700">
                <a:lnSpc>
                  <a:spcPct val="100000"/>
                </a:lnSpc>
                <a:spcBef>
                  <a:spcPts val="15"/>
                </a:spcBef>
              </a:pPr>
              <a:r>
                <a:rPr sz="13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20.7%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2037858" y="3853302"/>
              <a:ext cx="445770" cy="42354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1115">
                <a:lnSpc>
                  <a:spcPct val="100000"/>
                </a:lnSpc>
                <a:spcBef>
                  <a:spcPts val="95"/>
                </a:spcBef>
              </a:pPr>
              <a:r>
                <a:rPr sz="13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45-</a:t>
              </a:r>
              <a:r>
                <a:rPr sz="1300" spc="30" dirty="0">
                  <a:solidFill>
                    <a:srgbClr val="FBF200"/>
                  </a:solidFill>
                  <a:latin typeface="Arial Narrow"/>
                  <a:cs typeface="Arial Narrow"/>
                </a:rPr>
                <a:t>54</a:t>
              </a:r>
              <a:endParaRPr sz="1300">
                <a:latin typeface="Arial Narrow"/>
                <a:cs typeface="Arial Narrow"/>
              </a:endParaRPr>
            </a:p>
            <a:p>
              <a:pPr marL="12700">
                <a:lnSpc>
                  <a:spcPct val="100000"/>
                </a:lnSpc>
                <a:spcBef>
                  <a:spcPts val="15"/>
                </a:spcBef>
              </a:pPr>
              <a:r>
                <a:rPr sz="13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18.7%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966787" y="974047"/>
              <a:ext cx="561340" cy="4597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5565" marR="5080" indent="-63500">
                <a:lnSpc>
                  <a:spcPct val="109500"/>
                </a:lnSpc>
                <a:spcBef>
                  <a:spcPts val="100"/>
                </a:spcBef>
              </a:pPr>
              <a:r>
                <a:rPr sz="1300" spc="40" dirty="0">
                  <a:solidFill>
                    <a:srgbClr val="FBF200"/>
                  </a:solidFill>
                  <a:latin typeface="Arial Narrow"/>
                  <a:cs typeface="Arial Narrow"/>
                </a:rPr>
                <a:t>Skipped </a:t>
              </a:r>
              <a:r>
                <a:rPr sz="13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16.2%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2563278" y="1012286"/>
              <a:ext cx="445770" cy="42354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24765">
                <a:lnSpc>
                  <a:spcPct val="100000"/>
                </a:lnSpc>
                <a:spcBef>
                  <a:spcPts val="95"/>
                </a:spcBef>
              </a:pPr>
              <a:r>
                <a:rPr sz="13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25-</a:t>
              </a:r>
              <a:r>
                <a:rPr sz="1300" spc="30" dirty="0">
                  <a:solidFill>
                    <a:srgbClr val="FBF200"/>
                  </a:solidFill>
                  <a:latin typeface="Arial Narrow"/>
                  <a:cs typeface="Arial Narrow"/>
                </a:rPr>
                <a:t>34</a:t>
              </a:r>
              <a:endParaRPr sz="1300">
                <a:latin typeface="Arial Narrow"/>
                <a:cs typeface="Arial Narrow"/>
              </a:endParaRPr>
            </a:p>
            <a:p>
              <a:pPr marL="12700">
                <a:lnSpc>
                  <a:spcPct val="100000"/>
                </a:lnSpc>
                <a:spcBef>
                  <a:spcPts val="15"/>
                </a:spcBef>
              </a:pPr>
              <a:r>
                <a:rPr sz="13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13.7%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412504" y="1852647"/>
              <a:ext cx="363220" cy="42290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52705">
                <a:lnSpc>
                  <a:spcPct val="100000"/>
                </a:lnSpc>
                <a:spcBef>
                  <a:spcPts val="95"/>
                </a:spcBef>
              </a:pPr>
              <a:r>
                <a:rPr sz="13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65+</a:t>
              </a:r>
              <a:endParaRPr sz="1300">
                <a:latin typeface="Arial Narrow"/>
                <a:cs typeface="Arial Narrow"/>
              </a:endParaRPr>
            </a:p>
            <a:p>
              <a:pPr marL="12700">
                <a:lnSpc>
                  <a:spcPct val="100000"/>
                </a:lnSpc>
                <a:spcBef>
                  <a:spcPts val="15"/>
                </a:spcBef>
              </a:pPr>
              <a:r>
                <a:rPr sz="1300" spc="35" dirty="0">
                  <a:solidFill>
                    <a:srgbClr val="FBF200"/>
                  </a:solidFill>
                  <a:latin typeface="Arial Narrow"/>
                  <a:cs typeface="Arial Narrow"/>
                </a:rPr>
                <a:t>6.2%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1877016" y="908092"/>
              <a:ext cx="410209" cy="42290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3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18-</a:t>
              </a:r>
              <a:r>
                <a:rPr sz="1300" spc="30" dirty="0">
                  <a:solidFill>
                    <a:srgbClr val="FBF200"/>
                  </a:solidFill>
                  <a:latin typeface="Arial Narrow"/>
                  <a:cs typeface="Arial Narrow"/>
                </a:rPr>
                <a:t>24</a:t>
              </a:r>
              <a:endParaRPr sz="1300">
                <a:latin typeface="Arial Narrow"/>
                <a:cs typeface="Arial Narrow"/>
              </a:endParaRPr>
            </a:p>
            <a:p>
              <a:pPr marL="38735">
                <a:lnSpc>
                  <a:spcPct val="100000"/>
                </a:lnSpc>
                <a:spcBef>
                  <a:spcPts val="15"/>
                </a:spcBef>
              </a:pPr>
              <a:r>
                <a:rPr sz="1300" spc="35" dirty="0">
                  <a:solidFill>
                    <a:srgbClr val="FBF200"/>
                  </a:solidFill>
                  <a:latin typeface="Arial Narrow"/>
                  <a:cs typeface="Arial Narrow"/>
                </a:rPr>
                <a:t>1.2%</a:t>
              </a:r>
              <a:endParaRPr sz="1300">
                <a:latin typeface="Arial Narrow"/>
                <a:cs typeface="Arial Narrow"/>
              </a:endParaRPr>
            </a:p>
          </p:txBody>
        </p:sp>
      </p:grpSp>
      <p:grpSp>
        <p:nvGrpSpPr>
          <p:cNvPr id="58" name="Group 57" descr="Race Ethnicity&#10;White/Caucasian 79 &#10;Black/African American 73 Hispanic/Latino 38 &#10;Multi Racial 28 &#10;Asian 6 &#10;American Indian/Alaskan Native 6 Other 3">
            <a:extLst>
              <a:ext uri="{FF2B5EF4-FFF2-40B4-BE49-F238E27FC236}">
                <a16:creationId xmlns:a16="http://schemas.microsoft.com/office/drawing/2014/main" id="{44AE1BA2-30C0-3E72-4519-84B4344F2253}"/>
              </a:ext>
            </a:extLst>
          </p:cNvPr>
          <p:cNvGrpSpPr/>
          <p:nvPr/>
        </p:nvGrpSpPr>
        <p:grpSpPr>
          <a:xfrm>
            <a:off x="3203787" y="3862218"/>
            <a:ext cx="4404374" cy="2959718"/>
            <a:chOff x="3203787" y="3862218"/>
            <a:chExt cx="4404374" cy="2959718"/>
          </a:xfrm>
        </p:grpSpPr>
        <p:sp>
          <p:nvSpPr>
            <p:cNvPr id="12" name="object 12"/>
            <p:cNvSpPr txBox="1"/>
            <p:nvPr/>
          </p:nvSpPr>
          <p:spPr>
            <a:xfrm>
              <a:off x="6747736" y="4312859"/>
              <a:ext cx="860425" cy="312420"/>
            </a:xfrm>
            <a:prstGeom prst="rect">
              <a:avLst/>
            </a:prstGeom>
          </p:spPr>
          <p:txBody>
            <a:bodyPr vert="horz" wrap="square" lIns="0" tIns="29845" rIns="0" bIns="0" rtlCol="0">
              <a:spAutoFit/>
            </a:bodyPr>
            <a:lstStyle/>
            <a:p>
              <a:pPr marL="362585" marR="5080" indent="-350520">
                <a:lnSpc>
                  <a:spcPts val="1070"/>
                </a:lnSpc>
                <a:spcBef>
                  <a:spcPts val="235"/>
                </a:spcBef>
              </a:pPr>
              <a:r>
                <a:rPr sz="1000" spc="-10" dirty="0">
                  <a:solidFill>
                    <a:srgbClr val="FBF200"/>
                  </a:solidFill>
                  <a:latin typeface="Arial Narrow"/>
                  <a:cs typeface="Arial Narrow"/>
                </a:rPr>
                <a:t>White/Caucasian </a:t>
              </a:r>
              <a:r>
                <a:rPr sz="1000" spc="-25" dirty="0">
                  <a:solidFill>
                    <a:srgbClr val="FBF200"/>
                  </a:solidFill>
                  <a:latin typeface="Arial Narrow"/>
                  <a:cs typeface="Arial Narrow"/>
                </a:rPr>
                <a:t>79</a:t>
              </a:r>
              <a:endParaRPr sz="1000">
                <a:latin typeface="Arial Narrow"/>
                <a:cs typeface="Arial Narrow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5687293" y="6513326"/>
              <a:ext cx="499109" cy="308610"/>
            </a:xfrm>
            <a:prstGeom prst="rect">
              <a:avLst/>
            </a:prstGeom>
          </p:spPr>
          <p:txBody>
            <a:bodyPr vert="horz" wrap="square" lIns="0" tIns="33020" rIns="0" bIns="0" rtlCol="0">
              <a:spAutoFit/>
            </a:bodyPr>
            <a:lstStyle/>
            <a:p>
              <a:pPr marL="192405" marR="5080" indent="-180340">
                <a:lnSpc>
                  <a:spcPts val="1040"/>
                </a:lnSpc>
                <a:spcBef>
                  <a:spcPts val="260"/>
                </a:spcBef>
              </a:pPr>
              <a:r>
                <a:rPr sz="1000" spc="-10" dirty="0">
                  <a:solidFill>
                    <a:srgbClr val="FBF200"/>
                  </a:solidFill>
                  <a:latin typeface="Arial Narrow"/>
                  <a:cs typeface="Arial Narrow"/>
                </a:rPr>
                <a:t>Black/AA </a:t>
              </a:r>
              <a:r>
                <a:rPr sz="1000" spc="-25" dirty="0">
                  <a:solidFill>
                    <a:srgbClr val="FBF200"/>
                  </a:solidFill>
                  <a:latin typeface="Arial Narrow"/>
                  <a:cs typeface="Arial Narrow"/>
                </a:rPr>
                <a:t>73</a:t>
              </a:r>
              <a:endParaRPr sz="1000">
                <a:latin typeface="Arial Narrow"/>
                <a:cs typeface="Arial Narrow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3779701" y="5541975"/>
              <a:ext cx="798830" cy="35433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42265" marR="5080" indent="-330200">
                <a:lnSpc>
                  <a:spcPct val="107700"/>
                </a:lnSpc>
                <a:spcBef>
                  <a:spcPts val="100"/>
                </a:spcBef>
              </a:pPr>
              <a:r>
                <a:rPr sz="1000" spc="-10" dirty="0">
                  <a:solidFill>
                    <a:srgbClr val="FBF200"/>
                  </a:solidFill>
                  <a:latin typeface="Arial Narrow"/>
                  <a:cs typeface="Arial Narrow"/>
                </a:rPr>
                <a:t>Hispanic/Latino </a:t>
              </a:r>
              <a:r>
                <a:rPr sz="1000" spc="-25" dirty="0">
                  <a:solidFill>
                    <a:srgbClr val="FBF200"/>
                  </a:solidFill>
                  <a:latin typeface="Arial Narrow"/>
                  <a:cs typeface="Arial Narrow"/>
                </a:rPr>
                <a:t>38</a:t>
              </a:r>
              <a:endParaRPr sz="1000">
                <a:latin typeface="Arial Narrow"/>
                <a:cs typeface="Arial Narrow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4830117" y="3862218"/>
              <a:ext cx="632460" cy="316865"/>
            </a:xfrm>
            <a:prstGeom prst="rect">
              <a:avLst/>
            </a:prstGeom>
          </p:spPr>
          <p:txBody>
            <a:bodyPr vert="horz" wrap="square" lIns="0" tIns="26670" rIns="0" bIns="0" rtlCol="0">
              <a:spAutoFit/>
            </a:bodyPr>
            <a:lstStyle/>
            <a:p>
              <a:pPr marL="253365" marR="5080" indent="-241300">
                <a:lnSpc>
                  <a:spcPts val="1100"/>
                </a:lnSpc>
                <a:spcBef>
                  <a:spcPts val="210"/>
                </a:spcBef>
              </a:pPr>
              <a:r>
                <a:rPr sz="1000" spc="75" dirty="0">
                  <a:solidFill>
                    <a:srgbClr val="FBF200"/>
                  </a:solidFill>
                  <a:latin typeface="Arial Narrow"/>
                  <a:cs typeface="Arial Narrow"/>
                </a:rPr>
                <a:t>Multi</a:t>
              </a:r>
              <a:r>
                <a:rPr sz="1000" spc="2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000" spc="-10" dirty="0">
                  <a:solidFill>
                    <a:srgbClr val="FBF200"/>
                  </a:solidFill>
                  <a:latin typeface="Arial Narrow"/>
                  <a:cs typeface="Arial Narrow"/>
                </a:rPr>
                <a:t>Racial </a:t>
              </a:r>
              <a:r>
                <a:rPr sz="1000" spc="-25" dirty="0">
                  <a:solidFill>
                    <a:srgbClr val="FBF200"/>
                  </a:solidFill>
                  <a:latin typeface="Arial Narrow"/>
                  <a:cs typeface="Arial Narrow"/>
                </a:rPr>
                <a:t>28</a:t>
              </a:r>
              <a:endParaRPr sz="1000">
                <a:latin typeface="Arial Narrow"/>
                <a:cs typeface="Arial Narrow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101515" y="4696040"/>
              <a:ext cx="494030" cy="316865"/>
            </a:xfrm>
            <a:prstGeom prst="rect">
              <a:avLst/>
            </a:prstGeom>
          </p:spPr>
          <p:txBody>
            <a:bodyPr vert="horz" wrap="square" lIns="0" tIns="26670" rIns="0" bIns="0" rtlCol="0">
              <a:spAutoFit/>
            </a:bodyPr>
            <a:lstStyle/>
            <a:p>
              <a:pPr marL="214629" marR="5080" indent="-202565">
                <a:lnSpc>
                  <a:spcPts val="1100"/>
                </a:lnSpc>
                <a:spcBef>
                  <a:spcPts val="210"/>
                </a:spcBef>
              </a:pPr>
              <a:r>
                <a:rPr sz="1000" spc="-10" dirty="0">
                  <a:solidFill>
                    <a:srgbClr val="FBF200"/>
                  </a:solidFill>
                  <a:latin typeface="Arial Narrow"/>
                  <a:cs typeface="Arial Narrow"/>
                </a:rPr>
                <a:t>Asian/AA </a:t>
              </a:r>
              <a:r>
                <a:rPr sz="1000" spc="-50" dirty="0">
                  <a:solidFill>
                    <a:srgbClr val="FBF200"/>
                  </a:solidFill>
                  <a:latin typeface="Arial Narrow"/>
                  <a:cs typeface="Arial Narrow"/>
                </a:rPr>
                <a:t>6</a:t>
              </a:r>
              <a:endParaRPr sz="1000">
                <a:latin typeface="Arial Narrow"/>
                <a:cs typeface="Arial Narrow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3203787" y="4266722"/>
              <a:ext cx="1625600" cy="316865"/>
            </a:xfrm>
            <a:prstGeom prst="rect">
              <a:avLst/>
            </a:prstGeom>
          </p:spPr>
          <p:txBody>
            <a:bodyPr vert="horz" wrap="square" lIns="0" tIns="26670" rIns="0" bIns="0" rtlCol="0">
              <a:spAutoFit/>
            </a:bodyPr>
            <a:lstStyle/>
            <a:p>
              <a:pPr marL="778510" marR="5080" indent="-766445">
                <a:lnSpc>
                  <a:spcPts val="1100"/>
                </a:lnSpc>
                <a:spcBef>
                  <a:spcPts val="210"/>
                </a:spcBef>
              </a:pPr>
              <a:r>
                <a:rPr sz="1000" spc="10" dirty="0">
                  <a:solidFill>
                    <a:srgbClr val="FBF200"/>
                  </a:solidFill>
                  <a:latin typeface="Arial Narrow"/>
                  <a:cs typeface="Arial Narrow"/>
                </a:rPr>
                <a:t>American</a:t>
              </a:r>
              <a:r>
                <a:rPr sz="1000" spc="19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000" spc="10" dirty="0">
                  <a:solidFill>
                    <a:srgbClr val="FBF200"/>
                  </a:solidFill>
                  <a:latin typeface="Arial Narrow"/>
                  <a:cs typeface="Arial Narrow"/>
                </a:rPr>
                <a:t>Indian/Alaskan</a:t>
              </a:r>
              <a:r>
                <a:rPr sz="1000" spc="20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000" spc="-10" dirty="0">
                  <a:solidFill>
                    <a:srgbClr val="FBF200"/>
                  </a:solidFill>
                  <a:latin typeface="Arial Narrow"/>
                  <a:cs typeface="Arial Narrow"/>
                </a:rPr>
                <a:t>Native</a:t>
              </a:r>
              <a:r>
                <a:rPr sz="1000" spc="50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000" spc="-50" dirty="0">
                  <a:solidFill>
                    <a:srgbClr val="FBF200"/>
                  </a:solidFill>
                  <a:latin typeface="Arial Narrow"/>
                  <a:cs typeface="Arial Narrow"/>
                </a:rPr>
                <a:t>6</a:t>
              </a:r>
              <a:endParaRPr sz="1000">
                <a:latin typeface="Arial Narrow"/>
                <a:cs typeface="Arial Narrow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670730" y="3942370"/>
              <a:ext cx="88900" cy="1771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1000" spc="-50" dirty="0">
                  <a:solidFill>
                    <a:srgbClr val="FBF200"/>
                  </a:solidFill>
                  <a:latin typeface="Arial Narrow"/>
                  <a:cs typeface="Arial Narrow"/>
                </a:rPr>
                <a:t>3</a:t>
              </a:r>
              <a:endParaRPr sz="1000">
                <a:latin typeface="Arial Narrow"/>
                <a:cs typeface="Arial Narrow"/>
              </a:endParaRPr>
            </a:p>
          </p:txBody>
        </p:sp>
      </p:grpSp>
      <p:grpSp>
        <p:nvGrpSpPr>
          <p:cNvPr id="59" name="Group 58" descr="Gender&#10;Female is more than 50. &#10;Male is 150+. &#10;Trans-female, Prefer not to say and Other is a little above 0. &#10;Trans-male and Gender Variant/Non-conforming stayed at 0.">
            <a:extLst>
              <a:ext uri="{FF2B5EF4-FFF2-40B4-BE49-F238E27FC236}">
                <a16:creationId xmlns:a16="http://schemas.microsoft.com/office/drawing/2014/main" id="{646AF98E-1154-3707-35CE-5185DFC6ABCA}"/>
              </a:ext>
            </a:extLst>
          </p:cNvPr>
          <p:cNvGrpSpPr/>
          <p:nvPr/>
        </p:nvGrpSpPr>
        <p:grpSpPr>
          <a:xfrm>
            <a:off x="455016" y="8351095"/>
            <a:ext cx="3193795" cy="858814"/>
            <a:chOff x="455016" y="8351095"/>
            <a:chExt cx="3193795" cy="858814"/>
          </a:xfrm>
        </p:grpSpPr>
        <p:sp>
          <p:nvSpPr>
            <p:cNvPr id="39" name="object 39"/>
            <p:cNvSpPr txBox="1"/>
            <p:nvPr/>
          </p:nvSpPr>
          <p:spPr>
            <a:xfrm rot="18900000">
              <a:off x="455016" y="8398997"/>
              <a:ext cx="505492" cy="167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0"/>
                </a:lnSpc>
              </a:pPr>
              <a:r>
                <a:rPr sz="1300" spc="-10" dirty="0">
                  <a:solidFill>
                    <a:srgbClr val="FBF200"/>
                  </a:solidFill>
                  <a:latin typeface="Arial Narrow"/>
                  <a:cs typeface="Arial Narrow"/>
                </a:rPr>
                <a:t>Female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40" name="object 40"/>
            <p:cNvSpPr txBox="1"/>
            <p:nvPr/>
          </p:nvSpPr>
          <p:spPr>
            <a:xfrm rot="18900000">
              <a:off x="1016043" y="8351095"/>
              <a:ext cx="379974" cy="167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0"/>
                </a:lnSpc>
              </a:pPr>
              <a:r>
                <a:rPr sz="1300" spc="70" dirty="0">
                  <a:solidFill>
                    <a:srgbClr val="FBF200"/>
                  </a:solidFill>
                  <a:latin typeface="Arial Narrow"/>
                  <a:cs typeface="Arial Narrow"/>
                </a:rPr>
                <a:t>Male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 rot="18900000">
              <a:off x="1019259" y="8541194"/>
              <a:ext cx="894685" cy="167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0"/>
                </a:lnSpc>
              </a:pPr>
              <a:r>
                <a:rPr sz="1300" dirty="0">
                  <a:solidFill>
                    <a:srgbClr val="FBF200"/>
                  </a:solidFill>
                  <a:latin typeface="Arial Narrow"/>
                  <a:cs typeface="Arial Narrow"/>
                </a:rPr>
                <a:t>Trans-</a:t>
              </a:r>
              <a:r>
                <a:rPr sz="1300" spc="-10" dirty="0">
                  <a:solidFill>
                    <a:srgbClr val="FBF200"/>
                  </a:solidFill>
                  <a:latin typeface="Arial Narrow"/>
                  <a:cs typeface="Arial Narrow"/>
                </a:rPr>
                <a:t>Female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 rot="18900000">
              <a:off x="1584064" y="8493293"/>
              <a:ext cx="762247" cy="167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0"/>
                </a:lnSpc>
              </a:pPr>
              <a:r>
                <a:rPr sz="1300" dirty="0">
                  <a:solidFill>
                    <a:srgbClr val="FBF200"/>
                  </a:solidFill>
                  <a:latin typeface="Arial Narrow"/>
                  <a:cs typeface="Arial Narrow"/>
                </a:rPr>
                <a:t>Trans-</a:t>
              </a:r>
              <a:r>
                <a:rPr sz="1300" spc="70" dirty="0">
                  <a:solidFill>
                    <a:srgbClr val="FBF200"/>
                  </a:solidFill>
                  <a:latin typeface="Arial Narrow"/>
                  <a:cs typeface="Arial Narrow"/>
                </a:rPr>
                <a:t>Male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 rot="18900000">
              <a:off x="729761" y="9042269"/>
              <a:ext cx="2288338" cy="167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0"/>
                </a:lnSpc>
              </a:pPr>
              <a:r>
                <a:rPr sz="13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Gender</a:t>
              </a:r>
              <a:r>
                <a:rPr sz="1300" spc="4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3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Variant</a:t>
              </a:r>
              <a:r>
                <a:rPr sz="13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3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/</a:t>
              </a:r>
              <a:r>
                <a:rPr sz="1300" spc="4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300" spc="80" dirty="0">
                  <a:solidFill>
                    <a:srgbClr val="FBF200"/>
                  </a:solidFill>
                  <a:latin typeface="Arial Narrow"/>
                  <a:cs typeface="Arial Narrow"/>
                </a:rPr>
                <a:t>Non-</a:t>
              </a:r>
              <a:r>
                <a:rPr sz="13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Conforming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 rot="18900000">
              <a:off x="2177360" y="8629014"/>
              <a:ext cx="1121312" cy="167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0"/>
                </a:lnSpc>
              </a:pPr>
              <a:r>
                <a:rPr sz="13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Prefer</a:t>
              </a:r>
              <a:r>
                <a:rPr sz="1300" spc="3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300" spc="85" dirty="0">
                  <a:solidFill>
                    <a:srgbClr val="FBF200"/>
                  </a:solidFill>
                  <a:latin typeface="Arial Narrow"/>
                  <a:cs typeface="Arial Narrow"/>
                </a:rPr>
                <a:t>not</a:t>
              </a:r>
              <a:r>
                <a:rPr sz="1300" spc="4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300" spc="95" dirty="0">
                  <a:solidFill>
                    <a:srgbClr val="FBF200"/>
                  </a:solidFill>
                  <a:latin typeface="Arial Narrow"/>
                  <a:cs typeface="Arial Narrow"/>
                </a:rPr>
                <a:t>to</a:t>
              </a:r>
              <a:r>
                <a:rPr sz="1300" spc="4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300" spc="-25" dirty="0">
                  <a:solidFill>
                    <a:srgbClr val="FBF200"/>
                  </a:solidFill>
                  <a:latin typeface="Arial Narrow"/>
                  <a:cs typeface="Arial Narrow"/>
                </a:rPr>
                <a:t>say</a:t>
              </a:r>
              <a:endParaRPr sz="1300">
                <a:latin typeface="Arial Narrow"/>
                <a:cs typeface="Arial Narrow"/>
              </a:endParaRPr>
            </a:p>
          </p:txBody>
        </p:sp>
        <p:sp>
          <p:nvSpPr>
            <p:cNvPr id="45" name="object 45"/>
            <p:cNvSpPr txBox="1"/>
            <p:nvPr/>
          </p:nvSpPr>
          <p:spPr>
            <a:xfrm rot="18900000">
              <a:off x="3221490" y="8374298"/>
              <a:ext cx="427321" cy="1676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320"/>
                </a:lnSpc>
              </a:pPr>
              <a:r>
                <a:rPr sz="1300" spc="70" dirty="0">
                  <a:solidFill>
                    <a:srgbClr val="FBF200"/>
                  </a:solidFill>
                  <a:latin typeface="Arial Narrow"/>
                  <a:cs typeface="Arial Narrow"/>
                </a:rPr>
                <a:t>Other</a:t>
              </a:r>
              <a:endParaRPr sz="1300">
                <a:latin typeface="Arial Narrow"/>
                <a:cs typeface="Arial Narrow"/>
              </a:endParaRPr>
            </a:p>
          </p:txBody>
        </p:sp>
      </p:grpSp>
      <p:grpSp>
        <p:nvGrp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82902" y="1367723"/>
            <a:ext cx="2486660" cy="2486660"/>
            <a:chOff x="782902" y="1367723"/>
            <a:chExt cx="2486660" cy="2486660"/>
          </a:xfrm>
        </p:grpSpPr>
        <p:sp>
          <p:nvSpPr>
            <p:cNvPr id="22" name="object 22"/>
            <p:cNvSpPr/>
            <p:nvPr/>
          </p:nvSpPr>
          <p:spPr>
            <a:xfrm>
              <a:off x="2025943" y="1367723"/>
              <a:ext cx="97155" cy="623570"/>
            </a:xfrm>
            <a:custGeom>
              <a:avLst/>
              <a:gdLst/>
              <a:ahLst/>
              <a:cxnLst/>
              <a:rect l="l" t="t" r="r" b="b"/>
              <a:pathLst>
                <a:path w="97155" h="623569">
                  <a:moveTo>
                    <a:pt x="48562" y="623420"/>
                  </a:moveTo>
                  <a:lnTo>
                    <a:pt x="36435" y="622589"/>
                  </a:lnTo>
                  <a:lnTo>
                    <a:pt x="24299" y="621995"/>
                  </a:lnTo>
                  <a:lnTo>
                    <a:pt x="12154" y="621639"/>
                  </a:lnTo>
                  <a:lnTo>
                    <a:pt x="0" y="621520"/>
                  </a:lnTo>
                  <a:lnTo>
                    <a:pt x="0" y="0"/>
                  </a:lnTo>
                  <a:lnTo>
                    <a:pt x="24308" y="237"/>
                  </a:lnTo>
                  <a:lnTo>
                    <a:pt x="48599" y="950"/>
                  </a:lnTo>
                  <a:lnTo>
                    <a:pt x="72870" y="2137"/>
                  </a:lnTo>
                  <a:lnTo>
                    <a:pt x="97124" y="3800"/>
                  </a:lnTo>
                  <a:lnTo>
                    <a:pt x="48562" y="623420"/>
                  </a:lnTo>
                  <a:close/>
                </a:path>
              </a:pathLst>
            </a:custGeom>
            <a:solidFill>
              <a:srgbClr val="04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74505" y="1371523"/>
              <a:ext cx="954405" cy="872490"/>
            </a:xfrm>
            <a:custGeom>
              <a:avLst/>
              <a:gdLst/>
              <a:ahLst/>
              <a:cxnLst/>
              <a:rect l="l" t="t" r="r" b="b"/>
              <a:pathLst>
                <a:path w="954405" h="872489">
                  <a:moveTo>
                    <a:pt x="452826" y="871956"/>
                  </a:moveTo>
                  <a:lnTo>
                    <a:pt x="410514" y="820254"/>
                  </a:lnTo>
                  <a:lnTo>
                    <a:pt x="362882" y="773406"/>
                  </a:lnTo>
                  <a:lnTo>
                    <a:pt x="310509" y="731926"/>
                  </a:lnTo>
                  <a:lnTo>
                    <a:pt x="253976" y="696324"/>
                  </a:lnTo>
                  <a:lnTo>
                    <a:pt x="193958" y="666978"/>
                  </a:lnTo>
                  <a:lnTo>
                    <a:pt x="131128" y="644262"/>
                  </a:lnTo>
                  <a:lnTo>
                    <a:pt x="66229" y="628402"/>
                  </a:lnTo>
                  <a:lnTo>
                    <a:pt x="0" y="619620"/>
                  </a:lnTo>
                  <a:lnTo>
                    <a:pt x="48562" y="0"/>
                  </a:lnTo>
                  <a:lnTo>
                    <a:pt x="115026" y="7009"/>
                  </a:lnTo>
                  <a:lnTo>
                    <a:pt x="181017" y="17584"/>
                  </a:lnTo>
                  <a:lnTo>
                    <a:pt x="246345" y="31688"/>
                  </a:lnTo>
                  <a:lnTo>
                    <a:pt x="310819" y="49284"/>
                  </a:lnTo>
                  <a:lnTo>
                    <a:pt x="374256" y="70318"/>
                  </a:lnTo>
                  <a:lnTo>
                    <a:pt x="436469" y="94734"/>
                  </a:lnTo>
                  <a:lnTo>
                    <a:pt x="497282" y="122456"/>
                  </a:lnTo>
                  <a:lnTo>
                    <a:pt x="556515" y="153408"/>
                  </a:lnTo>
                  <a:lnTo>
                    <a:pt x="614001" y="187497"/>
                  </a:lnTo>
                  <a:lnTo>
                    <a:pt x="669569" y="224628"/>
                  </a:lnTo>
                  <a:lnTo>
                    <a:pt x="723064" y="264691"/>
                  </a:lnTo>
                  <a:lnTo>
                    <a:pt x="774326" y="307572"/>
                  </a:lnTo>
                  <a:lnTo>
                    <a:pt x="823211" y="353145"/>
                  </a:lnTo>
                  <a:lnTo>
                    <a:pt x="869574" y="401281"/>
                  </a:lnTo>
                  <a:lnTo>
                    <a:pt x="913285" y="451838"/>
                  </a:lnTo>
                  <a:lnTo>
                    <a:pt x="954214" y="504672"/>
                  </a:lnTo>
                  <a:lnTo>
                    <a:pt x="452826" y="871956"/>
                  </a:lnTo>
                  <a:close/>
                </a:path>
              </a:pathLst>
            </a:custGeom>
            <a:solidFill>
              <a:srgbClr val="004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446417" y="1876196"/>
              <a:ext cx="822960" cy="1650364"/>
            </a:xfrm>
            <a:custGeom>
              <a:avLst/>
              <a:gdLst/>
              <a:ahLst/>
              <a:cxnLst/>
              <a:rect l="l" t="t" r="r" b="b"/>
              <a:pathLst>
                <a:path w="822960" h="1650364">
                  <a:moveTo>
                    <a:pt x="420473" y="1649969"/>
                  </a:moveTo>
                  <a:lnTo>
                    <a:pt x="0" y="1192269"/>
                  </a:lnTo>
                  <a:lnTo>
                    <a:pt x="10333" y="1182556"/>
                  </a:lnTo>
                  <a:lnTo>
                    <a:pt x="20437" y="1172615"/>
                  </a:lnTo>
                  <a:lnTo>
                    <a:pt x="49363" y="1141436"/>
                  </a:lnTo>
                  <a:lnTo>
                    <a:pt x="76084" y="1108357"/>
                  </a:lnTo>
                  <a:lnTo>
                    <a:pt x="100481" y="1073529"/>
                  </a:lnTo>
                  <a:lnTo>
                    <a:pt x="122443" y="1037107"/>
                  </a:lnTo>
                  <a:lnTo>
                    <a:pt x="141862" y="999269"/>
                  </a:lnTo>
                  <a:lnTo>
                    <a:pt x="158645" y="960198"/>
                  </a:lnTo>
                  <a:lnTo>
                    <a:pt x="172718" y="920071"/>
                  </a:lnTo>
                  <a:lnTo>
                    <a:pt x="184016" y="879068"/>
                  </a:lnTo>
                  <a:lnTo>
                    <a:pt x="192483" y="837389"/>
                  </a:lnTo>
                  <a:lnTo>
                    <a:pt x="198079" y="795236"/>
                  </a:lnTo>
                  <a:lnTo>
                    <a:pt x="200779" y="752798"/>
                  </a:lnTo>
                  <a:lnTo>
                    <a:pt x="201033" y="738619"/>
                  </a:lnTo>
                  <a:lnTo>
                    <a:pt x="200964" y="724437"/>
                  </a:lnTo>
                  <a:lnTo>
                    <a:pt x="198817" y="681968"/>
                  </a:lnTo>
                  <a:lnTo>
                    <a:pt x="193771" y="639746"/>
                  </a:lnTo>
                  <a:lnTo>
                    <a:pt x="185848" y="597960"/>
                  </a:lnTo>
                  <a:lnTo>
                    <a:pt x="175086" y="556813"/>
                  </a:lnTo>
                  <a:lnTo>
                    <a:pt x="161537" y="516506"/>
                  </a:lnTo>
                  <a:lnTo>
                    <a:pt x="145264" y="477220"/>
                  </a:lnTo>
                  <a:lnTo>
                    <a:pt x="126340" y="439132"/>
                  </a:lnTo>
                  <a:lnTo>
                    <a:pt x="104855" y="402427"/>
                  </a:lnTo>
                  <a:lnTo>
                    <a:pt x="80914" y="367284"/>
                  </a:lnTo>
                  <a:lnTo>
                    <a:pt x="582302" y="0"/>
                  </a:lnTo>
                  <a:lnTo>
                    <a:pt x="606846" y="34736"/>
                  </a:lnTo>
                  <a:lnTo>
                    <a:pt x="630188" y="70293"/>
                  </a:lnTo>
                  <a:lnTo>
                    <a:pt x="652299" y="106628"/>
                  </a:lnTo>
                  <a:lnTo>
                    <a:pt x="673154" y="143696"/>
                  </a:lnTo>
                  <a:lnTo>
                    <a:pt x="692728" y="181456"/>
                  </a:lnTo>
                  <a:lnTo>
                    <a:pt x="711000" y="219866"/>
                  </a:lnTo>
                  <a:lnTo>
                    <a:pt x="727947" y="258878"/>
                  </a:lnTo>
                  <a:lnTo>
                    <a:pt x="743548" y="298445"/>
                  </a:lnTo>
                  <a:lnTo>
                    <a:pt x="757787" y="338523"/>
                  </a:lnTo>
                  <a:lnTo>
                    <a:pt x="770647" y="379066"/>
                  </a:lnTo>
                  <a:lnTo>
                    <a:pt x="782113" y="420026"/>
                  </a:lnTo>
                  <a:lnTo>
                    <a:pt x="792169" y="461352"/>
                  </a:lnTo>
                  <a:lnTo>
                    <a:pt x="800807" y="502997"/>
                  </a:lnTo>
                  <a:lnTo>
                    <a:pt x="808014" y="544916"/>
                  </a:lnTo>
                  <a:lnTo>
                    <a:pt x="813784" y="587057"/>
                  </a:lnTo>
                  <a:lnTo>
                    <a:pt x="818108" y="629369"/>
                  </a:lnTo>
                  <a:lnTo>
                    <a:pt x="820982" y="671804"/>
                  </a:lnTo>
                  <a:lnTo>
                    <a:pt x="822402" y="714314"/>
                  </a:lnTo>
                  <a:lnTo>
                    <a:pt x="822552" y="728491"/>
                  </a:lnTo>
                  <a:lnTo>
                    <a:pt x="822541" y="742670"/>
                  </a:lnTo>
                  <a:lnTo>
                    <a:pt x="821536" y="785190"/>
                  </a:lnTo>
                  <a:lnTo>
                    <a:pt x="819077" y="827653"/>
                  </a:lnTo>
                  <a:lnTo>
                    <a:pt x="815167" y="870007"/>
                  </a:lnTo>
                  <a:lnTo>
                    <a:pt x="809810" y="912200"/>
                  </a:lnTo>
                  <a:lnTo>
                    <a:pt x="803013" y="954186"/>
                  </a:lnTo>
                  <a:lnTo>
                    <a:pt x="794783" y="995916"/>
                  </a:lnTo>
                  <a:lnTo>
                    <a:pt x="785130" y="1037340"/>
                  </a:lnTo>
                  <a:lnTo>
                    <a:pt x="774066" y="1078408"/>
                  </a:lnTo>
                  <a:lnTo>
                    <a:pt x="761604" y="1119073"/>
                  </a:lnTo>
                  <a:lnTo>
                    <a:pt x="747757" y="1159290"/>
                  </a:lnTo>
                  <a:lnTo>
                    <a:pt x="732542" y="1199010"/>
                  </a:lnTo>
                  <a:lnTo>
                    <a:pt x="715978" y="1238184"/>
                  </a:lnTo>
                  <a:lnTo>
                    <a:pt x="698083" y="1276769"/>
                  </a:lnTo>
                  <a:lnTo>
                    <a:pt x="678878" y="1314720"/>
                  </a:lnTo>
                  <a:lnTo>
                    <a:pt x="658386" y="1351992"/>
                  </a:lnTo>
                  <a:lnTo>
                    <a:pt x="636632" y="1388540"/>
                  </a:lnTo>
                  <a:lnTo>
                    <a:pt x="613640" y="1424322"/>
                  </a:lnTo>
                  <a:lnTo>
                    <a:pt x="589436" y="1459298"/>
                  </a:lnTo>
                  <a:lnTo>
                    <a:pt x="564050" y="1493425"/>
                  </a:lnTo>
                  <a:lnTo>
                    <a:pt x="537512" y="1526663"/>
                  </a:lnTo>
                  <a:lnTo>
                    <a:pt x="509853" y="1558973"/>
                  </a:lnTo>
                  <a:lnTo>
                    <a:pt x="481103" y="1590319"/>
                  </a:lnTo>
                  <a:lnTo>
                    <a:pt x="451298" y="1620664"/>
                  </a:lnTo>
                  <a:lnTo>
                    <a:pt x="430860" y="1640317"/>
                  </a:lnTo>
                  <a:lnTo>
                    <a:pt x="420473" y="1649969"/>
                  </a:lnTo>
                  <a:close/>
                </a:path>
              </a:pathLst>
            </a:custGeom>
            <a:solidFill>
              <a:srgbClr val="31AF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07556" y="3068465"/>
              <a:ext cx="1359535" cy="785495"/>
            </a:xfrm>
            <a:custGeom>
              <a:avLst/>
              <a:gdLst/>
              <a:ahLst/>
              <a:cxnLst/>
              <a:rect l="l" t="t" r="r" b="b"/>
              <a:pathLst>
                <a:path w="1359535" h="785495">
                  <a:moveTo>
                    <a:pt x="530539" y="785281"/>
                  </a:moveTo>
                  <a:lnTo>
                    <a:pt x="484970" y="784891"/>
                  </a:lnTo>
                  <a:lnTo>
                    <a:pt x="439446" y="782831"/>
                  </a:lnTo>
                  <a:lnTo>
                    <a:pt x="394028" y="779104"/>
                  </a:lnTo>
                  <a:lnTo>
                    <a:pt x="348777" y="773714"/>
                  </a:lnTo>
                  <a:lnTo>
                    <a:pt x="303754" y="766670"/>
                  </a:lnTo>
                  <a:lnTo>
                    <a:pt x="259019" y="757980"/>
                  </a:lnTo>
                  <a:lnTo>
                    <a:pt x="214633" y="747656"/>
                  </a:lnTo>
                  <a:lnTo>
                    <a:pt x="170656" y="735712"/>
                  </a:lnTo>
                  <a:lnTo>
                    <a:pt x="127145" y="722164"/>
                  </a:lnTo>
                  <a:lnTo>
                    <a:pt x="84161" y="707030"/>
                  </a:lnTo>
                  <a:lnTo>
                    <a:pt x="41760" y="690332"/>
                  </a:lnTo>
                  <a:lnTo>
                    <a:pt x="0" y="672089"/>
                  </a:lnTo>
                  <a:lnTo>
                    <a:pt x="259193" y="107194"/>
                  </a:lnTo>
                  <a:lnTo>
                    <a:pt x="280087" y="116322"/>
                  </a:lnTo>
                  <a:lnTo>
                    <a:pt x="301273" y="124667"/>
                  </a:lnTo>
                  <a:lnTo>
                    <a:pt x="344521" y="139005"/>
                  </a:lnTo>
                  <a:lnTo>
                    <a:pt x="388703" y="150142"/>
                  </a:lnTo>
                  <a:lnTo>
                    <a:pt x="433582" y="158007"/>
                  </a:lnTo>
                  <a:lnTo>
                    <a:pt x="478916" y="162567"/>
                  </a:lnTo>
                  <a:lnTo>
                    <a:pt x="524463" y="163790"/>
                  </a:lnTo>
                  <a:lnTo>
                    <a:pt x="547255" y="163150"/>
                  </a:lnTo>
                  <a:lnTo>
                    <a:pt x="592630" y="159371"/>
                  </a:lnTo>
                  <a:lnTo>
                    <a:pt x="637667" y="152267"/>
                  </a:lnTo>
                  <a:lnTo>
                    <a:pt x="682004" y="141898"/>
                  </a:lnTo>
                  <a:lnTo>
                    <a:pt x="725519" y="128290"/>
                  </a:lnTo>
                  <a:lnTo>
                    <a:pt x="767864" y="111553"/>
                  </a:lnTo>
                  <a:lnTo>
                    <a:pt x="808925" y="91732"/>
                  </a:lnTo>
                  <a:lnTo>
                    <a:pt x="848369" y="68988"/>
                  </a:lnTo>
                  <a:lnTo>
                    <a:pt x="886092" y="43380"/>
                  </a:lnTo>
                  <a:lnTo>
                    <a:pt x="921790" y="15115"/>
                  </a:lnTo>
                  <a:lnTo>
                    <a:pt x="938860" y="0"/>
                  </a:lnTo>
                  <a:lnTo>
                    <a:pt x="1359334" y="457700"/>
                  </a:lnTo>
                  <a:lnTo>
                    <a:pt x="1325216" y="487910"/>
                  </a:lnTo>
                  <a:lnTo>
                    <a:pt x="1290012" y="516848"/>
                  </a:lnTo>
                  <a:lnTo>
                    <a:pt x="1253772" y="544477"/>
                  </a:lnTo>
                  <a:lnTo>
                    <a:pt x="1216543" y="570758"/>
                  </a:lnTo>
                  <a:lnTo>
                    <a:pt x="1178377" y="595658"/>
                  </a:lnTo>
                  <a:lnTo>
                    <a:pt x="1139323" y="619142"/>
                  </a:lnTo>
                  <a:lnTo>
                    <a:pt x="1099434" y="641178"/>
                  </a:lnTo>
                  <a:lnTo>
                    <a:pt x="1058765" y="661738"/>
                  </a:lnTo>
                  <a:lnTo>
                    <a:pt x="1017369" y="680793"/>
                  </a:lnTo>
                  <a:lnTo>
                    <a:pt x="975303" y="698318"/>
                  </a:lnTo>
                  <a:lnTo>
                    <a:pt x="932622" y="714289"/>
                  </a:lnTo>
                  <a:lnTo>
                    <a:pt x="889385" y="728685"/>
                  </a:lnTo>
                  <a:lnTo>
                    <a:pt x="845649" y="741487"/>
                  </a:lnTo>
                  <a:lnTo>
                    <a:pt x="801474" y="752676"/>
                  </a:lnTo>
                  <a:lnTo>
                    <a:pt x="756918" y="762240"/>
                  </a:lnTo>
                  <a:lnTo>
                    <a:pt x="712041" y="770163"/>
                  </a:lnTo>
                  <a:lnTo>
                    <a:pt x="666904" y="776436"/>
                  </a:lnTo>
                  <a:lnTo>
                    <a:pt x="621567" y="781051"/>
                  </a:lnTo>
                  <a:lnTo>
                    <a:pt x="576092" y="784000"/>
                  </a:lnTo>
                  <a:lnTo>
                    <a:pt x="553326" y="784849"/>
                  </a:lnTo>
                  <a:lnTo>
                    <a:pt x="530539" y="785281"/>
                  </a:lnTo>
                  <a:close/>
                </a:path>
              </a:pathLst>
            </a:custGeom>
            <a:solidFill>
              <a:srgbClr val="8F2D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82902" y="2409111"/>
              <a:ext cx="984250" cy="1331595"/>
            </a:xfrm>
            <a:custGeom>
              <a:avLst/>
              <a:gdLst/>
              <a:ahLst/>
              <a:cxnLst/>
              <a:rect l="l" t="t" r="r" b="b"/>
              <a:pathLst>
                <a:path w="984250" h="1331595">
                  <a:moveTo>
                    <a:pt x="724654" y="1331443"/>
                  </a:moveTo>
                  <a:lnTo>
                    <a:pt x="679073" y="1309395"/>
                  </a:lnTo>
                  <a:lnTo>
                    <a:pt x="634428" y="1285508"/>
                  </a:lnTo>
                  <a:lnTo>
                    <a:pt x="590792" y="1259823"/>
                  </a:lnTo>
                  <a:lnTo>
                    <a:pt x="548239" y="1232382"/>
                  </a:lnTo>
                  <a:lnTo>
                    <a:pt x="506839" y="1203231"/>
                  </a:lnTo>
                  <a:lnTo>
                    <a:pt x="466661" y="1172418"/>
                  </a:lnTo>
                  <a:lnTo>
                    <a:pt x="427770" y="1139995"/>
                  </a:lnTo>
                  <a:lnTo>
                    <a:pt x="390232" y="1106014"/>
                  </a:lnTo>
                  <a:lnTo>
                    <a:pt x="354109" y="1070533"/>
                  </a:lnTo>
                  <a:lnTo>
                    <a:pt x="319462" y="1033610"/>
                  </a:lnTo>
                  <a:lnTo>
                    <a:pt x="286346" y="995307"/>
                  </a:lnTo>
                  <a:lnTo>
                    <a:pt x="254818" y="955687"/>
                  </a:lnTo>
                  <a:lnTo>
                    <a:pt x="224930" y="914816"/>
                  </a:lnTo>
                  <a:lnTo>
                    <a:pt x="196731" y="872762"/>
                  </a:lnTo>
                  <a:lnTo>
                    <a:pt x="170268" y="829594"/>
                  </a:lnTo>
                  <a:lnTo>
                    <a:pt x="145585" y="785384"/>
                  </a:lnTo>
                  <a:lnTo>
                    <a:pt x="122723" y="740206"/>
                  </a:lnTo>
                  <a:lnTo>
                    <a:pt x="101720" y="694134"/>
                  </a:lnTo>
                  <a:lnTo>
                    <a:pt x="82610" y="647245"/>
                  </a:lnTo>
                  <a:lnTo>
                    <a:pt x="65426" y="599616"/>
                  </a:lnTo>
                  <a:lnTo>
                    <a:pt x="50195" y="551328"/>
                  </a:lnTo>
                  <a:lnTo>
                    <a:pt x="36945" y="502459"/>
                  </a:lnTo>
                  <a:lnTo>
                    <a:pt x="25695" y="453091"/>
                  </a:lnTo>
                  <a:lnTo>
                    <a:pt x="16465" y="403306"/>
                  </a:lnTo>
                  <a:lnTo>
                    <a:pt x="9270" y="353186"/>
                  </a:lnTo>
                  <a:lnTo>
                    <a:pt x="4123" y="302815"/>
                  </a:lnTo>
                  <a:lnTo>
                    <a:pt x="1030" y="252276"/>
                  </a:lnTo>
                  <a:lnTo>
                    <a:pt x="0" y="201653"/>
                  </a:lnTo>
                  <a:lnTo>
                    <a:pt x="257" y="176331"/>
                  </a:lnTo>
                  <a:lnTo>
                    <a:pt x="2319" y="125750"/>
                  </a:lnTo>
                  <a:lnTo>
                    <a:pt x="6440" y="75273"/>
                  </a:lnTo>
                  <a:lnTo>
                    <a:pt x="12612" y="25028"/>
                  </a:lnTo>
                  <a:lnTo>
                    <a:pt x="16465" y="0"/>
                  </a:lnTo>
                  <a:lnTo>
                    <a:pt x="629753" y="100826"/>
                  </a:lnTo>
                  <a:lnTo>
                    <a:pt x="627826" y="113340"/>
                  </a:lnTo>
                  <a:lnTo>
                    <a:pt x="626155" y="125886"/>
                  </a:lnTo>
                  <a:lnTo>
                    <a:pt x="622036" y="176341"/>
                  </a:lnTo>
                  <a:lnTo>
                    <a:pt x="621520" y="201653"/>
                  </a:lnTo>
                  <a:lnTo>
                    <a:pt x="621649" y="214314"/>
                  </a:lnTo>
                  <a:lnTo>
                    <a:pt x="624741" y="264842"/>
                  </a:lnTo>
                  <a:lnTo>
                    <a:pt x="631934" y="314951"/>
                  </a:lnTo>
                  <a:lnTo>
                    <a:pt x="643182" y="364309"/>
                  </a:lnTo>
                  <a:lnTo>
                    <a:pt x="658409" y="412588"/>
                  </a:lnTo>
                  <a:lnTo>
                    <a:pt x="677515" y="459467"/>
                  </a:lnTo>
                  <a:lnTo>
                    <a:pt x="700372" y="504636"/>
                  </a:lnTo>
                  <a:lnTo>
                    <a:pt x="726830" y="547795"/>
                  </a:lnTo>
                  <a:lnTo>
                    <a:pt x="756712" y="588657"/>
                  </a:lnTo>
                  <a:lnTo>
                    <a:pt x="789821" y="626952"/>
                  </a:lnTo>
                  <a:lnTo>
                    <a:pt x="825936" y="662426"/>
                  </a:lnTo>
                  <a:lnTo>
                    <a:pt x="864819" y="694842"/>
                  </a:lnTo>
                  <a:lnTo>
                    <a:pt x="906211" y="723987"/>
                  </a:lnTo>
                  <a:lnTo>
                    <a:pt x="949837" y="749667"/>
                  </a:lnTo>
                  <a:lnTo>
                    <a:pt x="983847" y="766548"/>
                  </a:lnTo>
                  <a:lnTo>
                    <a:pt x="724654" y="1331443"/>
                  </a:lnTo>
                  <a:close/>
                </a:path>
              </a:pathLst>
            </a:custGeom>
            <a:solidFill>
              <a:srgbClr val="FF00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9367" y="1956793"/>
              <a:ext cx="698500" cy="553720"/>
            </a:xfrm>
            <a:custGeom>
              <a:avLst/>
              <a:gdLst/>
              <a:ahLst/>
              <a:cxnLst/>
              <a:rect l="l" t="t" r="r" b="b"/>
              <a:pathLst>
                <a:path w="698500" h="553719">
                  <a:moveTo>
                    <a:pt x="613287" y="553145"/>
                  </a:moveTo>
                  <a:lnTo>
                    <a:pt x="0" y="452318"/>
                  </a:lnTo>
                  <a:lnTo>
                    <a:pt x="8831" y="404442"/>
                  </a:lnTo>
                  <a:lnTo>
                    <a:pt x="19502" y="357058"/>
                  </a:lnTo>
                  <a:lnTo>
                    <a:pt x="32012" y="310164"/>
                  </a:lnTo>
                  <a:lnTo>
                    <a:pt x="46363" y="263760"/>
                  </a:lnTo>
                  <a:lnTo>
                    <a:pt x="62553" y="217848"/>
                  </a:lnTo>
                  <a:lnTo>
                    <a:pt x="80517" y="172600"/>
                  </a:lnTo>
                  <a:lnTo>
                    <a:pt x="100191" y="128192"/>
                  </a:lnTo>
                  <a:lnTo>
                    <a:pt x="121575" y="84622"/>
                  </a:lnTo>
                  <a:lnTo>
                    <a:pt x="144667" y="41891"/>
                  </a:lnTo>
                  <a:lnTo>
                    <a:pt x="169469" y="0"/>
                  </a:lnTo>
                  <a:lnTo>
                    <a:pt x="698022" y="326985"/>
                  </a:lnTo>
                  <a:lnTo>
                    <a:pt x="673908" y="369532"/>
                  </a:lnTo>
                  <a:lnTo>
                    <a:pt x="653378" y="413421"/>
                  </a:lnTo>
                  <a:lnTo>
                    <a:pt x="636431" y="458653"/>
                  </a:lnTo>
                  <a:lnTo>
                    <a:pt x="623067" y="505228"/>
                  </a:lnTo>
                  <a:lnTo>
                    <a:pt x="613287" y="553145"/>
                  </a:lnTo>
                  <a:close/>
                </a:path>
              </a:pathLst>
            </a:custGeom>
            <a:solidFill>
              <a:srgbClr val="D6CF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68837" y="1367723"/>
              <a:ext cx="1057275" cy="916305"/>
            </a:xfrm>
            <a:custGeom>
              <a:avLst/>
              <a:gdLst/>
              <a:ahLst/>
              <a:cxnLst/>
              <a:rect l="l" t="t" r="r" b="b"/>
              <a:pathLst>
                <a:path w="1057275" h="916305">
                  <a:moveTo>
                    <a:pt x="528552" y="916055"/>
                  </a:moveTo>
                  <a:lnTo>
                    <a:pt x="0" y="589069"/>
                  </a:lnTo>
                  <a:lnTo>
                    <a:pt x="21317" y="555802"/>
                  </a:lnTo>
                  <a:lnTo>
                    <a:pt x="43658" y="523261"/>
                  </a:lnTo>
                  <a:lnTo>
                    <a:pt x="67023" y="491448"/>
                  </a:lnTo>
                  <a:lnTo>
                    <a:pt x="91411" y="460362"/>
                  </a:lnTo>
                  <a:lnTo>
                    <a:pt x="116773" y="430065"/>
                  </a:lnTo>
                  <a:lnTo>
                    <a:pt x="143058" y="400618"/>
                  </a:lnTo>
                  <a:lnTo>
                    <a:pt x="170266" y="372023"/>
                  </a:lnTo>
                  <a:lnTo>
                    <a:pt x="198398" y="344279"/>
                  </a:lnTo>
                  <a:lnTo>
                    <a:pt x="227395" y="317440"/>
                  </a:lnTo>
                  <a:lnTo>
                    <a:pt x="257201" y="291563"/>
                  </a:lnTo>
                  <a:lnTo>
                    <a:pt x="287814" y="266646"/>
                  </a:lnTo>
                  <a:lnTo>
                    <a:pt x="319235" y="242691"/>
                  </a:lnTo>
                  <a:lnTo>
                    <a:pt x="351400" y="219744"/>
                  </a:lnTo>
                  <a:lnTo>
                    <a:pt x="384245" y="197853"/>
                  </a:lnTo>
                  <a:lnTo>
                    <a:pt x="417769" y="177018"/>
                  </a:lnTo>
                  <a:lnTo>
                    <a:pt x="451973" y="157238"/>
                  </a:lnTo>
                  <a:lnTo>
                    <a:pt x="486787" y="138553"/>
                  </a:lnTo>
                  <a:lnTo>
                    <a:pt x="522142" y="121002"/>
                  </a:lnTo>
                  <a:lnTo>
                    <a:pt x="558037" y="104583"/>
                  </a:lnTo>
                  <a:lnTo>
                    <a:pt x="594472" y="89298"/>
                  </a:lnTo>
                  <a:lnTo>
                    <a:pt x="631373" y="75176"/>
                  </a:lnTo>
                  <a:lnTo>
                    <a:pt x="668667" y="62247"/>
                  </a:lnTo>
                  <a:lnTo>
                    <a:pt x="706353" y="50511"/>
                  </a:lnTo>
                  <a:lnTo>
                    <a:pt x="744432" y="39967"/>
                  </a:lnTo>
                  <a:lnTo>
                    <a:pt x="782825" y="30636"/>
                  </a:lnTo>
                  <a:lnTo>
                    <a:pt x="821457" y="22537"/>
                  </a:lnTo>
                  <a:lnTo>
                    <a:pt x="860327" y="15672"/>
                  </a:lnTo>
                  <a:lnTo>
                    <a:pt x="899435" y="10040"/>
                  </a:lnTo>
                  <a:lnTo>
                    <a:pt x="938702" y="5650"/>
                  </a:lnTo>
                  <a:lnTo>
                    <a:pt x="978048" y="2513"/>
                  </a:lnTo>
                  <a:lnTo>
                    <a:pt x="1017475" y="630"/>
                  </a:lnTo>
                  <a:lnTo>
                    <a:pt x="1056981" y="0"/>
                  </a:lnTo>
                  <a:lnTo>
                    <a:pt x="1057043" y="621520"/>
                  </a:lnTo>
                  <a:lnTo>
                    <a:pt x="1037290" y="621835"/>
                  </a:lnTo>
                  <a:lnTo>
                    <a:pt x="1017577" y="622777"/>
                  </a:lnTo>
                  <a:lnTo>
                    <a:pt x="978270" y="626540"/>
                  </a:lnTo>
                  <a:lnTo>
                    <a:pt x="939281" y="632789"/>
                  </a:lnTo>
                  <a:lnTo>
                    <a:pt x="900769" y="641504"/>
                  </a:lnTo>
                  <a:lnTo>
                    <a:pt x="862886" y="652644"/>
                  </a:lnTo>
                  <a:lnTo>
                    <a:pt x="825789" y="666170"/>
                  </a:lnTo>
                  <a:lnTo>
                    <a:pt x="789624" y="682021"/>
                  </a:lnTo>
                  <a:lnTo>
                    <a:pt x="754539" y="700140"/>
                  </a:lnTo>
                  <a:lnTo>
                    <a:pt x="720675" y="720447"/>
                  </a:lnTo>
                  <a:lnTo>
                    <a:pt x="688170" y="742866"/>
                  </a:lnTo>
                  <a:lnTo>
                    <a:pt x="657153" y="767302"/>
                  </a:lnTo>
                  <a:lnTo>
                    <a:pt x="627752" y="793660"/>
                  </a:lnTo>
                  <a:lnTo>
                    <a:pt x="600082" y="821830"/>
                  </a:lnTo>
                  <a:lnTo>
                    <a:pt x="574258" y="851701"/>
                  </a:lnTo>
                  <a:lnTo>
                    <a:pt x="550382" y="883151"/>
                  </a:lnTo>
                  <a:lnTo>
                    <a:pt x="539211" y="899421"/>
                  </a:lnTo>
                  <a:lnTo>
                    <a:pt x="528552" y="916055"/>
                  </a:lnTo>
                  <a:close/>
                </a:path>
              </a:pathLst>
            </a:custGeom>
            <a:solidFill>
              <a:srgbClr val="D982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36288" y="3041968"/>
            <a:ext cx="2731770" cy="94996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3750" spc="100" dirty="0">
                <a:solidFill>
                  <a:srgbClr val="FBF200"/>
                </a:solidFill>
                <a:latin typeface="Arial Narrow"/>
                <a:cs typeface="Arial Narrow"/>
              </a:rPr>
              <a:t>Race/Ethnicity</a:t>
            </a:r>
            <a:endParaRPr sz="3750">
              <a:latin typeface="Arial Narrow"/>
              <a:cs typeface="Arial Narrow"/>
            </a:endParaRPr>
          </a:p>
          <a:p>
            <a:pPr marL="614680" algn="ctr">
              <a:lnSpc>
                <a:spcPct val="100000"/>
              </a:lnSpc>
              <a:spcBef>
                <a:spcPts val="320"/>
              </a:spcBef>
            </a:pPr>
            <a:r>
              <a:rPr sz="1000" spc="40" dirty="0">
                <a:solidFill>
                  <a:srgbClr val="FBF200"/>
                </a:solidFill>
                <a:latin typeface="Arial Narrow"/>
                <a:cs typeface="Arial Narrow"/>
              </a:rPr>
              <a:t>Other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6" name="object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09686" y="5881692"/>
            <a:ext cx="1132205" cy="4851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000" spc="65" dirty="0">
                <a:solidFill>
                  <a:srgbClr val="FBF200"/>
                </a:solidFill>
                <a:latin typeface="Arial Narrow"/>
                <a:cs typeface="Arial Narrow"/>
              </a:rPr>
              <a:t>Gender</a:t>
            </a:r>
            <a:endParaRPr sz="3000">
              <a:latin typeface="Arial Narrow"/>
              <a:cs typeface="Arial Narrow"/>
            </a:endParaRPr>
          </a:p>
        </p:txBody>
      </p:sp>
      <p:grpSp>
        <p:nvGrpSpPr>
          <p:cNvPr id="36" name="object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9857" y="4886876"/>
            <a:ext cx="3115310" cy="3279140"/>
            <a:chOff x="619857" y="4886876"/>
            <a:chExt cx="3115310" cy="3279140"/>
          </a:xfrm>
        </p:grpSpPr>
        <p:sp>
          <p:nvSpPr>
            <p:cNvPr id="37" name="object 37"/>
            <p:cNvSpPr/>
            <p:nvPr/>
          </p:nvSpPr>
          <p:spPr>
            <a:xfrm>
              <a:off x="622714" y="8162691"/>
              <a:ext cx="3109595" cy="0"/>
            </a:xfrm>
            <a:custGeom>
              <a:avLst/>
              <a:gdLst/>
              <a:ahLst/>
              <a:cxnLst/>
              <a:rect l="l" t="t" r="r" b="b"/>
              <a:pathLst>
                <a:path w="3109595">
                  <a:moveTo>
                    <a:pt x="0" y="0"/>
                  </a:moveTo>
                  <a:lnTo>
                    <a:pt x="3109004" y="0"/>
                  </a:lnTo>
                </a:path>
              </a:pathLst>
            </a:custGeom>
            <a:ln w="5682">
              <a:solidFill>
                <a:srgbClr val="FB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2714" y="4889734"/>
              <a:ext cx="3109595" cy="2454910"/>
            </a:xfrm>
            <a:custGeom>
              <a:avLst/>
              <a:gdLst/>
              <a:ahLst/>
              <a:cxnLst/>
              <a:rect l="l" t="t" r="r" b="b"/>
              <a:pathLst>
                <a:path w="3109595" h="2454909">
                  <a:moveTo>
                    <a:pt x="0" y="2454718"/>
                  </a:moveTo>
                  <a:lnTo>
                    <a:pt x="3109004" y="2454718"/>
                  </a:lnTo>
                </a:path>
                <a:path w="3109595" h="2454909">
                  <a:moveTo>
                    <a:pt x="0" y="1636478"/>
                  </a:moveTo>
                  <a:lnTo>
                    <a:pt x="3109004" y="1636478"/>
                  </a:lnTo>
                </a:path>
                <a:path w="3109595" h="2454909">
                  <a:moveTo>
                    <a:pt x="0" y="818239"/>
                  </a:moveTo>
                  <a:lnTo>
                    <a:pt x="3109004" y="818239"/>
                  </a:lnTo>
                </a:path>
                <a:path w="3109595" h="2454909">
                  <a:moveTo>
                    <a:pt x="0" y="0"/>
                  </a:moveTo>
                  <a:lnTo>
                    <a:pt x="3109004" y="0"/>
                  </a:lnTo>
                </a:path>
              </a:pathLst>
            </a:custGeom>
            <a:ln w="5682">
              <a:solidFill>
                <a:srgbClr val="FB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4799" y="8022256"/>
            <a:ext cx="10922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spc="20" dirty="0">
                <a:solidFill>
                  <a:srgbClr val="FBF200"/>
                </a:solidFill>
                <a:latin typeface="Arial Narrow"/>
                <a:cs typeface="Arial Narrow"/>
              </a:rPr>
              <a:t>0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7" name="object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1119" y="7204016"/>
            <a:ext cx="19304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spc="40" dirty="0">
                <a:solidFill>
                  <a:srgbClr val="FBF200"/>
                </a:solidFill>
                <a:latin typeface="Arial Narrow"/>
                <a:cs typeface="Arial Narrow"/>
              </a:rPr>
              <a:t>50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8" name="object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7351" y="6385776"/>
            <a:ext cx="27686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spc="40" dirty="0">
                <a:solidFill>
                  <a:srgbClr val="FBF200"/>
                </a:solidFill>
                <a:latin typeface="Arial Narrow"/>
                <a:cs typeface="Arial Narrow"/>
              </a:rPr>
              <a:t>100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9" name="object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7351" y="5567537"/>
            <a:ext cx="27686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spc="40" dirty="0">
                <a:solidFill>
                  <a:srgbClr val="FBF200"/>
                </a:solidFill>
                <a:latin typeface="Arial Narrow"/>
                <a:cs typeface="Arial Narrow"/>
              </a:rPr>
              <a:t>150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50" name="object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7351" y="4749298"/>
            <a:ext cx="27686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spc="40" dirty="0">
                <a:solidFill>
                  <a:srgbClr val="FBF200"/>
                </a:solidFill>
                <a:latin typeface="Arial Narrow"/>
                <a:cs typeface="Arial Narrow"/>
              </a:rPr>
              <a:t>200</a:t>
            </a:r>
            <a:endParaRPr sz="1300">
              <a:latin typeface="Arial Narrow"/>
              <a:cs typeface="Arial Narrow"/>
            </a:endParaRPr>
          </a:p>
        </p:txBody>
      </p:sp>
      <p:grpSp>
        <p:nvGrpSpPr>
          <p:cNvPr id="51" name="object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2714" y="483464"/>
            <a:ext cx="6626859" cy="9010015"/>
            <a:chOff x="622714" y="483464"/>
            <a:chExt cx="6626859" cy="9010015"/>
          </a:xfrm>
        </p:grpSpPr>
        <p:sp>
          <p:nvSpPr>
            <p:cNvPr id="52" name="object 52"/>
            <p:cNvSpPr/>
            <p:nvPr/>
          </p:nvSpPr>
          <p:spPr>
            <a:xfrm>
              <a:off x="622706" y="5626150"/>
              <a:ext cx="3109595" cy="2536825"/>
            </a:xfrm>
            <a:custGeom>
              <a:avLst/>
              <a:gdLst/>
              <a:ahLst/>
              <a:cxnLst/>
              <a:rect l="l" t="t" r="r" b="b"/>
              <a:pathLst>
                <a:path w="3109595" h="2536825">
                  <a:moveTo>
                    <a:pt x="405523" y="1353693"/>
                  </a:moveTo>
                  <a:lnTo>
                    <a:pt x="377380" y="1325549"/>
                  </a:lnTo>
                  <a:lnTo>
                    <a:pt x="28143" y="1325549"/>
                  </a:lnTo>
                  <a:lnTo>
                    <a:pt x="0" y="1353693"/>
                  </a:lnTo>
                  <a:lnTo>
                    <a:pt x="0" y="2536545"/>
                  </a:lnTo>
                  <a:lnTo>
                    <a:pt x="405523" y="2536545"/>
                  </a:lnTo>
                  <a:lnTo>
                    <a:pt x="405523" y="1353693"/>
                  </a:lnTo>
                  <a:close/>
                </a:path>
                <a:path w="3109595" h="2536825">
                  <a:moveTo>
                    <a:pt x="856107" y="28143"/>
                  </a:moveTo>
                  <a:lnTo>
                    <a:pt x="827963" y="0"/>
                  </a:lnTo>
                  <a:lnTo>
                    <a:pt x="478726" y="0"/>
                  </a:lnTo>
                  <a:lnTo>
                    <a:pt x="450583" y="28143"/>
                  </a:lnTo>
                  <a:lnTo>
                    <a:pt x="450583" y="2536545"/>
                  </a:lnTo>
                  <a:lnTo>
                    <a:pt x="856107" y="2536545"/>
                  </a:lnTo>
                  <a:lnTo>
                    <a:pt x="856107" y="28143"/>
                  </a:lnTo>
                  <a:close/>
                </a:path>
                <a:path w="3109595" h="2536825">
                  <a:moveTo>
                    <a:pt x="1306690" y="2515590"/>
                  </a:moveTo>
                  <a:lnTo>
                    <a:pt x="1278547" y="2487447"/>
                  </a:lnTo>
                  <a:lnTo>
                    <a:pt x="929297" y="2487447"/>
                  </a:lnTo>
                  <a:lnTo>
                    <a:pt x="901166" y="2515590"/>
                  </a:lnTo>
                  <a:lnTo>
                    <a:pt x="901166" y="2536545"/>
                  </a:lnTo>
                  <a:lnTo>
                    <a:pt x="1306690" y="2536545"/>
                  </a:lnTo>
                  <a:lnTo>
                    <a:pt x="1306690" y="2515590"/>
                  </a:lnTo>
                  <a:close/>
                </a:path>
                <a:path w="3109595" h="2536825">
                  <a:moveTo>
                    <a:pt x="1757260" y="2534374"/>
                  </a:moveTo>
                  <a:lnTo>
                    <a:pt x="1743075" y="2520188"/>
                  </a:lnTo>
                  <a:lnTo>
                    <a:pt x="1365935" y="2520188"/>
                  </a:lnTo>
                  <a:lnTo>
                    <a:pt x="1351737" y="2534374"/>
                  </a:lnTo>
                  <a:lnTo>
                    <a:pt x="1351737" y="2536545"/>
                  </a:lnTo>
                  <a:lnTo>
                    <a:pt x="1757260" y="2536545"/>
                  </a:lnTo>
                  <a:lnTo>
                    <a:pt x="1757260" y="2534374"/>
                  </a:lnTo>
                  <a:close/>
                </a:path>
                <a:path w="3109595" h="2536825">
                  <a:moveTo>
                    <a:pt x="2207844" y="2534374"/>
                  </a:moveTo>
                  <a:lnTo>
                    <a:pt x="2193645" y="2520188"/>
                  </a:lnTo>
                  <a:lnTo>
                    <a:pt x="1816519" y="2520188"/>
                  </a:lnTo>
                  <a:lnTo>
                    <a:pt x="1802320" y="2534374"/>
                  </a:lnTo>
                  <a:lnTo>
                    <a:pt x="1802320" y="2536545"/>
                  </a:lnTo>
                  <a:lnTo>
                    <a:pt x="2207844" y="2536545"/>
                  </a:lnTo>
                  <a:lnTo>
                    <a:pt x="2207844" y="2534374"/>
                  </a:lnTo>
                  <a:close/>
                </a:path>
                <a:path w="3109595" h="2536825">
                  <a:moveTo>
                    <a:pt x="2658427" y="2515590"/>
                  </a:moveTo>
                  <a:lnTo>
                    <a:pt x="2630284" y="2487447"/>
                  </a:lnTo>
                  <a:lnTo>
                    <a:pt x="2281047" y="2487447"/>
                  </a:lnTo>
                  <a:lnTo>
                    <a:pt x="2252903" y="2515590"/>
                  </a:lnTo>
                  <a:lnTo>
                    <a:pt x="2252903" y="2536545"/>
                  </a:lnTo>
                  <a:lnTo>
                    <a:pt x="2658427" y="2536545"/>
                  </a:lnTo>
                  <a:lnTo>
                    <a:pt x="2658427" y="2515590"/>
                  </a:lnTo>
                  <a:close/>
                </a:path>
                <a:path w="3109595" h="2536825">
                  <a:moveTo>
                    <a:pt x="3109010" y="2499233"/>
                  </a:moveTo>
                  <a:lnTo>
                    <a:pt x="3080867" y="2471089"/>
                  </a:lnTo>
                  <a:lnTo>
                    <a:pt x="2731630" y="2471089"/>
                  </a:lnTo>
                  <a:lnTo>
                    <a:pt x="2703487" y="2499233"/>
                  </a:lnTo>
                  <a:lnTo>
                    <a:pt x="2703487" y="2536545"/>
                  </a:lnTo>
                  <a:lnTo>
                    <a:pt x="3109010" y="2536545"/>
                  </a:lnTo>
                  <a:lnTo>
                    <a:pt x="3109010" y="2499233"/>
                  </a:lnTo>
                  <a:close/>
                </a:path>
              </a:pathLst>
            </a:custGeom>
            <a:solidFill>
              <a:srgbClr val="1B2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6766" y="532994"/>
              <a:ext cx="1796539" cy="1793392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105337" y="521564"/>
              <a:ext cx="1819910" cy="1816735"/>
            </a:xfrm>
            <a:custGeom>
              <a:avLst/>
              <a:gdLst/>
              <a:ahLst/>
              <a:cxnLst/>
              <a:rect l="l" t="t" r="r" b="b"/>
              <a:pathLst>
                <a:path w="1819909" h="1816735">
                  <a:moveTo>
                    <a:pt x="1" y="285733"/>
                  </a:moveTo>
                  <a:lnTo>
                    <a:pt x="0" y="1530415"/>
                  </a:lnTo>
                  <a:lnTo>
                    <a:pt x="3732" y="1576763"/>
                  </a:lnTo>
                  <a:lnTo>
                    <a:pt x="14546" y="1620734"/>
                  </a:lnTo>
                  <a:lnTo>
                    <a:pt x="31860" y="1661740"/>
                  </a:lnTo>
                  <a:lnTo>
                    <a:pt x="55089" y="1699191"/>
                  </a:lnTo>
                  <a:lnTo>
                    <a:pt x="83643" y="1732498"/>
                  </a:lnTo>
                  <a:lnTo>
                    <a:pt x="116936" y="1761072"/>
                  </a:lnTo>
                  <a:lnTo>
                    <a:pt x="154378" y="1784324"/>
                  </a:lnTo>
                  <a:lnTo>
                    <a:pt x="195383" y="1801664"/>
                  </a:lnTo>
                  <a:lnTo>
                    <a:pt x="239360" y="1812502"/>
                  </a:lnTo>
                  <a:lnTo>
                    <a:pt x="285722" y="1816249"/>
                  </a:lnTo>
                  <a:lnTo>
                    <a:pt x="1533544" y="1816252"/>
                  </a:lnTo>
                  <a:lnTo>
                    <a:pt x="1579900" y="1812520"/>
                  </a:lnTo>
                  <a:lnTo>
                    <a:pt x="1623887" y="1801704"/>
                  </a:lnTo>
                  <a:lnTo>
                    <a:pt x="1664907" y="1784382"/>
                  </a:lnTo>
                  <a:lnTo>
                    <a:pt x="1702370" y="1761143"/>
                  </a:lnTo>
                  <a:lnTo>
                    <a:pt x="1735685" y="1732575"/>
                  </a:lnTo>
                  <a:lnTo>
                    <a:pt x="1764262" y="1699266"/>
                  </a:lnTo>
                  <a:lnTo>
                    <a:pt x="1787382" y="1661726"/>
                  </a:lnTo>
                  <a:lnTo>
                    <a:pt x="1804708" y="1620729"/>
                  </a:lnTo>
                  <a:lnTo>
                    <a:pt x="1815535" y="1576763"/>
                  </a:lnTo>
                  <a:lnTo>
                    <a:pt x="1819399" y="1530415"/>
                  </a:lnTo>
                  <a:lnTo>
                    <a:pt x="1819399" y="285733"/>
                  </a:lnTo>
                  <a:lnTo>
                    <a:pt x="1815657" y="239376"/>
                  </a:lnTo>
                  <a:lnTo>
                    <a:pt x="1804822" y="195391"/>
                  </a:lnTo>
                  <a:lnTo>
                    <a:pt x="1787483" y="154380"/>
                  </a:lnTo>
                  <a:lnTo>
                    <a:pt x="1764229" y="116930"/>
                  </a:lnTo>
                  <a:lnTo>
                    <a:pt x="1735652" y="83632"/>
                  </a:lnTo>
                  <a:lnTo>
                    <a:pt x="1702341" y="55074"/>
                  </a:lnTo>
                  <a:lnTo>
                    <a:pt x="1664885" y="31843"/>
                  </a:lnTo>
                  <a:lnTo>
                    <a:pt x="1623874" y="14527"/>
                  </a:lnTo>
                  <a:lnTo>
                    <a:pt x="1579897" y="3714"/>
                  </a:lnTo>
                  <a:lnTo>
                    <a:pt x="1533649" y="8"/>
                  </a:lnTo>
                  <a:lnTo>
                    <a:pt x="285730" y="0"/>
                  </a:lnTo>
                  <a:lnTo>
                    <a:pt x="239383" y="3741"/>
                  </a:lnTo>
                  <a:lnTo>
                    <a:pt x="195418" y="14570"/>
                  </a:lnTo>
                  <a:lnTo>
                    <a:pt x="154423" y="31898"/>
                  </a:lnTo>
                  <a:lnTo>
                    <a:pt x="116985" y="55135"/>
                  </a:lnTo>
                  <a:lnTo>
                    <a:pt x="83693" y="83695"/>
                  </a:lnTo>
                  <a:lnTo>
                    <a:pt x="55134" y="116987"/>
                  </a:lnTo>
                  <a:lnTo>
                    <a:pt x="31898" y="154426"/>
                  </a:lnTo>
                  <a:lnTo>
                    <a:pt x="14571" y="195421"/>
                  </a:lnTo>
                  <a:lnTo>
                    <a:pt x="3743" y="239387"/>
                  </a:lnTo>
                  <a:lnTo>
                    <a:pt x="0" y="285733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782223" y="7722183"/>
              <a:ext cx="2466975" cy="1771650"/>
            </a:xfrm>
            <a:custGeom>
              <a:avLst/>
              <a:gdLst/>
              <a:ahLst/>
              <a:cxnLst/>
              <a:rect l="l" t="t" r="r" b="b"/>
              <a:pathLst>
                <a:path w="2466975" h="1771650">
                  <a:moveTo>
                    <a:pt x="774369" y="585482"/>
                  </a:moveTo>
                  <a:lnTo>
                    <a:pt x="770915" y="538581"/>
                  </a:lnTo>
                  <a:lnTo>
                    <a:pt x="760857" y="493814"/>
                  </a:lnTo>
                  <a:lnTo>
                    <a:pt x="744715" y="451637"/>
                  </a:lnTo>
                  <a:lnTo>
                    <a:pt x="722972" y="412584"/>
                  </a:lnTo>
                  <a:lnTo>
                    <a:pt x="696137" y="377113"/>
                  </a:lnTo>
                  <a:lnTo>
                    <a:pt x="694791" y="375780"/>
                  </a:lnTo>
                  <a:lnTo>
                    <a:pt x="694791" y="585482"/>
                  </a:lnTo>
                  <a:lnTo>
                    <a:pt x="689927" y="633463"/>
                  </a:lnTo>
                  <a:lnTo>
                    <a:pt x="675982" y="678192"/>
                  </a:lnTo>
                  <a:lnTo>
                    <a:pt x="653923" y="718680"/>
                  </a:lnTo>
                  <a:lnTo>
                    <a:pt x="624713" y="753973"/>
                  </a:lnTo>
                  <a:lnTo>
                    <a:pt x="589318" y="783107"/>
                  </a:lnTo>
                  <a:lnTo>
                    <a:pt x="548716" y="805116"/>
                  </a:lnTo>
                  <a:lnTo>
                    <a:pt x="503885" y="819023"/>
                  </a:lnTo>
                  <a:lnTo>
                    <a:pt x="455764" y="823874"/>
                  </a:lnTo>
                  <a:lnTo>
                    <a:pt x="407657" y="819023"/>
                  </a:lnTo>
                  <a:lnTo>
                    <a:pt x="362813" y="805116"/>
                  </a:lnTo>
                  <a:lnTo>
                    <a:pt x="322224" y="783107"/>
                  </a:lnTo>
                  <a:lnTo>
                    <a:pt x="286829" y="753973"/>
                  </a:lnTo>
                  <a:lnTo>
                    <a:pt x="257619" y="718680"/>
                  </a:lnTo>
                  <a:lnTo>
                    <a:pt x="235559" y="678192"/>
                  </a:lnTo>
                  <a:lnTo>
                    <a:pt x="221615" y="633463"/>
                  </a:lnTo>
                  <a:lnTo>
                    <a:pt x="216750" y="585482"/>
                  </a:lnTo>
                  <a:lnTo>
                    <a:pt x="221615" y="537502"/>
                  </a:lnTo>
                  <a:lnTo>
                    <a:pt x="235559" y="492772"/>
                  </a:lnTo>
                  <a:lnTo>
                    <a:pt x="257619" y="452285"/>
                  </a:lnTo>
                  <a:lnTo>
                    <a:pt x="286829" y="416991"/>
                  </a:lnTo>
                  <a:lnTo>
                    <a:pt x="322224" y="387858"/>
                  </a:lnTo>
                  <a:lnTo>
                    <a:pt x="362813" y="365861"/>
                  </a:lnTo>
                  <a:lnTo>
                    <a:pt x="407657" y="351942"/>
                  </a:lnTo>
                  <a:lnTo>
                    <a:pt x="455764" y="347091"/>
                  </a:lnTo>
                  <a:lnTo>
                    <a:pt x="503885" y="351942"/>
                  </a:lnTo>
                  <a:lnTo>
                    <a:pt x="548716" y="365861"/>
                  </a:lnTo>
                  <a:lnTo>
                    <a:pt x="589318" y="387858"/>
                  </a:lnTo>
                  <a:lnTo>
                    <a:pt x="624713" y="416991"/>
                  </a:lnTo>
                  <a:lnTo>
                    <a:pt x="653923" y="452285"/>
                  </a:lnTo>
                  <a:lnTo>
                    <a:pt x="675982" y="492772"/>
                  </a:lnTo>
                  <a:lnTo>
                    <a:pt x="689927" y="537502"/>
                  </a:lnTo>
                  <a:lnTo>
                    <a:pt x="694791" y="585482"/>
                  </a:lnTo>
                  <a:lnTo>
                    <a:pt x="694791" y="375780"/>
                  </a:lnTo>
                  <a:lnTo>
                    <a:pt x="666026" y="347091"/>
                  </a:lnTo>
                  <a:lnTo>
                    <a:pt x="664692" y="345757"/>
                  </a:lnTo>
                  <a:lnTo>
                    <a:pt x="629132" y="318985"/>
                  </a:lnTo>
                  <a:lnTo>
                    <a:pt x="589965" y="297294"/>
                  </a:lnTo>
                  <a:lnTo>
                    <a:pt x="547687" y="281203"/>
                  </a:lnTo>
                  <a:lnTo>
                    <a:pt x="502793" y="271170"/>
                  </a:lnTo>
                  <a:lnTo>
                    <a:pt x="455764" y="267716"/>
                  </a:lnTo>
                  <a:lnTo>
                    <a:pt x="408749" y="271170"/>
                  </a:lnTo>
                  <a:lnTo>
                    <a:pt x="363855" y="281203"/>
                  </a:lnTo>
                  <a:lnTo>
                    <a:pt x="321576" y="297294"/>
                  </a:lnTo>
                  <a:lnTo>
                    <a:pt x="282409" y="318985"/>
                  </a:lnTo>
                  <a:lnTo>
                    <a:pt x="246849" y="345757"/>
                  </a:lnTo>
                  <a:lnTo>
                    <a:pt x="215404" y="377113"/>
                  </a:lnTo>
                  <a:lnTo>
                    <a:pt x="188569" y="412584"/>
                  </a:lnTo>
                  <a:lnTo>
                    <a:pt x="166827" y="451637"/>
                  </a:lnTo>
                  <a:lnTo>
                    <a:pt x="150672" y="493814"/>
                  </a:lnTo>
                  <a:lnTo>
                    <a:pt x="140627" y="538581"/>
                  </a:lnTo>
                  <a:lnTo>
                    <a:pt x="137160" y="585482"/>
                  </a:lnTo>
                  <a:lnTo>
                    <a:pt x="140627" y="632371"/>
                  </a:lnTo>
                  <a:lnTo>
                    <a:pt x="150672" y="677151"/>
                  </a:lnTo>
                  <a:lnTo>
                    <a:pt x="166827" y="719315"/>
                  </a:lnTo>
                  <a:lnTo>
                    <a:pt x="188569" y="758380"/>
                  </a:lnTo>
                  <a:lnTo>
                    <a:pt x="215404" y="793851"/>
                  </a:lnTo>
                  <a:lnTo>
                    <a:pt x="246849" y="825207"/>
                  </a:lnTo>
                  <a:lnTo>
                    <a:pt x="282409" y="851979"/>
                  </a:lnTo>
                  <a:lnTo>
                    <a:pt x="321576" y="873671"/>
                  </a:lnTo>
                  <a:lnTo>
                    <a:pt x="363855" y="889774"/>
                  </a:lnTo>
                  <a:lnTo>
                    <a:pt x="408749" y="899795"/>
                  </a:lnTo>
                  <a:lnTo>
                    <a:pt x="455764" y="903249"/>
                  </a:lnTo>
                  <a:lnTo>
                    <a:pt x="502793" y="899795"/>
                  </a:lnTo>
                  <a:lnTo>
                    <a:pt x="547687" y="889774"/>
                  </a:lnTo>
                  <a:lnTo>
                    <a:pt x="589965" y="873671"/>
                  </a:lnTo>
                  <a:lnTo>
                    <a:pt x="629132" y="851979"/>
                  </a:lnTo>
                  <a:lnTo>
                    <a:pt x="664692" y="825207"/>
                  </a:lnTo>
                  <a:lnTo>
                    <a:pt x="666026" y="823874"/>
                  </a:lnTo>
                  <a:lnTo>
                    <a:pt x="696137" y="793851"/>
                  </a:lnTo>
                  <a:lnTo>
                    <a:pt x="722972" y="758380"/>
                  </a:lnTo>
                  <a:lnTo>
                    <a:pt x="744715" y="719315"/>
                  </a:lnTo>
                  <a:lnTo>
                    <a:pt x="760857" y="677151"/>
                  </a:lnTo>
                  <a:lnTo>
                    <a:pt x="770915" y="632371"/>
                  </a:lnTo>
                  <a:lnTo>
                    <a:pt x="774369" y="585482"/>
                  </a:lnTo>
                  <a:close/>
                </a:path>
                <a:path w="2466975" h="1771650">
                  <a:moveTo>
                    <a:pt x="1604492" y="370039"/>
                  </a:moveTo>
                  <a:lnTo>
                    <a:pt x="1601597" y="323684"/>
                  </a:lnTo>
                  <a:lnTo>
                    <a:pt x="1593151" y="279031"/>
                  </a:lnTo>
                  <a:lnTo>
                    <a:pt x="1579486" y="236435"/>
                  </a:lnTo>
                  <a:lnTo>
                    <a:pt x="1560957" y="196227"/>
                  </a:lnTo>
                  <a:lnTo>
                    <a:pt x="1537931" y="158775"/>
                  </a:lnTo>
                  <a:lnTo>
                    <a:pt x="1524914" y="142328"/>
                  </a:lnTo>
                  <a:lnTo>
                    <a:pt x="1524914" y="370039"/>
                  </a:lnTo>
                  <a:lnTo>
                    <a:pt x="1521091" y="417118"/>
                  </a:lnTo>
                  <a:lnTo>
                    <a:pt x="1510030" y="461810"/>
                  </a:lnTo>
                  <a:lnTo>
                    <a:pt x="1492338" y="503504"/>
                  </a:lnTo>
                  <a:lnTo>
                    <a:pt x="1468615" y="541591"/>
                  </a:lnTo>
                  <a:lnTo>
                    <a:pt x="1439456" y="575487"/>
                  </a:lnTo>
                  <a:lnTo>
                    <a:pt x="1405483" y="604558"/>
                  </a:lnTo>
                  <a:lnTo>
                    <a:pt x="1367294" y="628218"/>
                  </a:lnTo>
                  <a:lnTo>
                    <a:pt x="1325499" y="645871"/>
                  </a:lnTo>
                  <a:lnTo>
                    <a:pt x="1280693" y="656907"/>
                  </a:lnTo>
                  <a:lnTo>
                    <a:pt x="1233487" y="660717"/>
                  </a:lnTo>
                  <a:lnTo>
                    <a:pt x="1186281" y="656907"/>
                  </a:lnTo>
                  <a:lnTo>
                    <a:pt x="1141476" y="645871"/>
                  </a:lnTo>
                  <a:lnTo>
                    <a:pt x="1099667" y="628218"/>
                  </a:lnTo>
                  <a:lnTo>
                    <a:pt x="1061491" y="604558"/>
                  </a:lnTo>
                  <a:lnTo>
                    <a:pt x="1027518" y="575487"/>
                  </a:lnTo>
                  <a:lnTo>
                    <a:pt x="998359" y="541591"/>
                  </a:lnTo>
                  <a:lnTo>
                    <a:pt x="974636" y="503504"/>
                  </a:lnTo>
                  <a:lnTo>
                    <a:pt x="956945" y="461810"/>
                  </a:lnTo>
                  <a:lnTo>
                    <a:pt x="945883" y="417118"/>
                  </a:lnTo>
                  <a:lnTo>
                    <a:pt x="942060" y="370039"/>
                  </a:lnTo>
                  <a:lnTo>
                    <a:pt x="945883" y="322948"/>
                  </a:lnTo>
                  <a:lnTo>
                    <a:pt x="956945" y="278257"/>
                  </a:lnTo>
                  <a:lnTo>
                    <a:pt x="974636" y="236562"/>
                  </a:lnTo>
                  <a:lnTo>
                    <a:pt x="974725" y="236435"/>
                  </a:lnTo>
                  <a:lnTo>
                    <a:pt x="998359" y="198475"/>
                  </a:lnTo>
                  <a:lnTo>
                    <a:pt x="1027518" y="164592"/>
                  </a:lnTo>
                  <a:lnTo>
                    <a:pt x="1061491" y="135521"/>
                  </a:lnTo>
                  <a:lnTo>
                    <a:pt x="1099667" y="111861"/>
                  </a:lnTo>
                  <a:lnTo>
                    <a:pt x="1141476" y="94208"/>
                  </a:lnTo>
                  <a:lnTo>
                    <a:pt x="1186281" y="83185"/>
                  </a:lnTo>
                  <a:lnTo>
                    <a:pt x="1233487" y="79362"/>
                  </a:lnTo>
                  <a:lnTo>
                    <a:pt x="1280693" y="83185"/>
                  </a:lnTo>
                  <a:lnTo>
                    <a:pt x="1325499" y="94208"/>
                  </a:lnTo>
                  <a:lnTo>
                    <a:pt x="1367294" y="111861"/>
                  </a:lnTo>
                  <a:lnTo>
                    <a:pt x="1405483" y="135521"/>
                  </a:lnTo>
                  <a:lnTo>
                    <a:pt x="1439456" y="164592"/>
                  </a:lnTo>
                  <a:lnTo>
                    <a:pt x="1468615" y="198475"/>
                  </a:lnTo>
                  <a:lnTo>
                    <a:pt x="1492338" y="236562"/>
                  </a:lnTo>
                  <a:lnTo>
                    <a:pt x="1510030" y="278257"/>
                  </a:lnTo>
                  <a:lnTo>
                    <a:pt x="1521091" y="322948"/>
                  </a:lnTo>
                  <a:lnTo>
                    <a:pt x="1524914" y="370039"/>
                  </a:lnTo>
                  <a:lnTo>
                    <a:pt x="1524914" y="142328"/>
                  </a:lnTo>
                  <a:lnTo>
                    <a:pt x="1510741" y="124409"/>
                  </a:lnTo>
                  <a:lnTo>
                    <a:pt x="1479753" y="93497"/>
                  </a:lnTo>
                  <a:lnTo>
                    <a:pt x="1461795" y="79362"/>
                  </a:lnTo>
                  <a:lnTo>
                    <a:pt x="1445310" y="66382"/>
                  </a:lnTo>
                  <a:lnTo>
                    <a:pt x="1407756" y="43421"/>
                  </a:lnTo>
                  <a:lnTo>
                    <a:pt x="1367447" y="24942"/>
                  </a:lnTo>
                  <a:lnTo>
                    <a:pt x="1324724" y="11315"/>
                  </a:lnTo>
                  <a:lnTo>
                    <a:pt x="1279956" y="2882"/>
                  </a:lnTo>
                  <a:lnTo>
                    <a:pt x="1233487" y="0"/>
                  </a:lnTo>
                  <a:lnTo>
                    <a:pt x="1187018" y="2882"/>
                  </a:lnTo>
                  <a:lnTo>
                    <a:pt x="1142238" y="11315"/>
                  </a:lnTo>
                  <a:lnTo>
                    <a:pt x="1099527" y="24942"/>
                  </a:lnTo>
                  <a:lnTo>
                    <a:pt x="1059218" y="43421"/>
                  </a:lnTo>
                  <a:lnTo>
                    <a:pt x="1021664" y="66382"/>
                  </a:lnTo>
                  <a:lnTo>
                    <a:pt x="987221" y="93497"/>
                  </a:lnTo>
                  <a:lnTo>
                    <a:pt x="956221" y="124409"/>
                  </a:lnTo>
                  <a:lnTo>
                    <a:pt x="929043" y="158775"/>
                  </a:lnTo>
                  <a:lnTo>
                    <a:pt x="906005" y="196227"/>
                  </a:lnTo>
                  <a:lnTo>
                    <a:pt x="887488" y="236435"/>
                  </a:lnTo>
                  <a:lnTo>
                    <a:pt x="887450" y="236562"/>
                  </a:lnTo>
                  <a:lnTo>
                    <a:pt x="873823" y="279031"/>
                  </a:lnTo>
                  <a:lnTo>
                    <a:pt x="865378" y="323684"/>
                  </a:lnTo>
                  <a:lnTo>
                    <a:pt x="862482" y="370039"/>
                  </a:lnTo>
                  <a:lnTo>
                    <a:pt x="865378" y="416394"/>
                  </a:lnTo>
                  <a:lnTo>
                    <a:pt x="873823" y="461048"/>
                  </a:lnTo>
                  <a:lnTo>
                    <a:pt x="887488" y="503656"/>
                  </a:lnTo>
                  <a:lnTo>
                    <a:pt x="906005" y="543852"/>
                  </a:lnTo>
                  <a:lnTo>
                    <a:pt x="929043" y="581317"/>
                  </a:lnTo>
                  <a:lnTo>
                    <a:pt x="956221" y="615670"/>
                  </a:lnTo>
                  <a:lnTo>
                    <a:pt x="987221" y="646582"/>
                  </a:lnTo>
                  <a:lnTo>
                    <a:pt x="1021664" y="673696"/>
                  </a:lnTo>
                  <a:lnTo>
                    <a:pt x="1059218" y="696671"/>
                  </a:lnTo>
                  <a:lnTo>
                    <a:pt x="1099527" y="715137"/>
                  </a:lnTo>
                  <a:lnTo>
                    <a:pt x="1142238" y="728764"/>
                  </a:lnTo>
                  <a:lnTo>
                    <a:pt x="1187018" y="737196"/>
                  </a:lnTo>
                  <a:lnTo>
                    <a:pt x="1233487" y="740092"/>
                  </a:lnTo>
                  <a:lnTo>
                    <a:pt x="1279956" y="737196"/>
                  </a:lnTo>
                  <a:lnTo>
                    <a:pt x="1324724" y="728764"/>
                  </a:lnTo>
                  <a:lnTo>
                    <a:pt x="1367447" y="715137"/>
                  </a:lnTo>
                  <a:lnTo>
                    <a:pt x="1407756" y="696671"/>
                  </a:lnTo>
                  <a:lnTo>
                    <a:pt x="1445310" y="673696"/>
                  </a:lnTo>
                  <a:lnTo>
                    <a:pt x="1461795" y="660717"/>
                  </a:lnTo>
                  <a:lnTo>
                    <a:pt x="1479753" y="646582"/>
                  </a:lnTo>
                  <a:lnTo>
                    <a:pt x="1510741" y="615670"/>
                  </a:lnTo>
                  <a:lnTo>
                    <a:pt x="1537931" y="581317"/>
                  </a:lnTo>
                  <a:lnTo>
                    <a:pt x="1560957" y="543852"/>
                  </a:lnTo>
                  <a:lnTo>
                    <a:pt x="1579486" y="503656"/>
                  </a:lnTo>
                  <a:lnTo>
                    <a:pt x="1579524" y="503504"/>
                  </a:lnTo>
                  <a:lnTo>
                    <a:pt x="1593151" y="461048"/>
                  </a:lnTo>
                  <a:lnTo>
                    <a:pt x="1601597" y="416394"/>
                  </a:lnTo>
                  <a:lnTo>
                    <a:pt x="1604492" y="370039"/>
                  </a:lnTo>
                  <a:close/>
                </a:path>
                <a:path w="2466975" h="1771650">
                  <a:moveTo>
                    <a:pt x="2329802" y="585482"/>
                  </a:moveTo>
                  <a:lnTo>
                    <a:pt x="2326348" y="538581"/>
                  </a:lnTo>
                  <a:lnTo>
                    <a:pt x="2316289" y="493814"/>
                  </a:lnTo>
                  <a:lnTo>
                    <a:pt x="2300147" y="451637"/>
                  </a:lnTo>
                  <a:lnTo>
                    <a:pt x="2278405" y="412584"/>
                  </a:lnTo>
                  <a:lnTo>
                    <a:pt x="2251570" y="377113"/>
                  </a:lnTo>
                  <a:lnTo>
                    <a:pt x="2250224" y="375780"/>
                  </a:lnTo>
                  <a:lnTo>
                    <a:pt x="2250224" y="585482"/>
                  </a:lnTo>
                  <a:lnTo>
                    <a:pt x="2245360" y="633463"/>
                  </a:lnTo>
                  <a:lnTo>
                    <a:pt x="2231415" y="678192"/>
                  </a:lnTo>
                  <a:lnTo>
                    <a:pt x="2209355" y="718680"/>
                  </a:lnTo>
                  <a:lnTo>
                    <a:pt x="2180145" y="753973"/>
                  </a:lnTo>
                  <a:lnTo>
                    <a:pt x="2144750" y="783107"/>
                  </a:lnTo>
                  <a:lnTo>
                    <a:pt x="2104161" y="805116"/>
                  </a:lnTo>
                  <a:lnTo>
                    <a:pt x="2059317" y="819023"/>
                  </a:lnTo>
                  <a:lnTo>
                    <a:pt x="2011197" y="823874"/>
                  </a:lnTo>
                  <a:lnTo>
                    <a:pt x="1963089" y="819023"/>
                  </a:lnTo>
                  <a:lnTo>
                    <a:pt x="1918246" y="805116"/>
                  </a:lnTo>
                  <a:lnTo>
                    <a:pt x="1877656" y="783107"/>
                  </a:lnTo>
                  <a:lnTo>
                    <a:pt x="1842262" y="753973"/>
                  </a:lnTo>
                  <a:lnTo>
                    <a:pt x="1813052" y="718680"/>
                  </a:lnTo>
                  <a:lnTo>
                    <a:pt x="1790992" y="678192"/>
                  </a:lnTo>
                  <a:lnTo>
                    <a:pt x="1777047" y="633463"/>
                  </a:lnTo>
                  <a:lnTo>
                    <a:pt x="1772183" y="585482"/>
                  </a:lnTo>
                  <a:lnTo>
                    <a:pt x="1777047" y="537502"/>
                  </a:lnTo>
                  <a:lnTo>
                    <a:pt x="1790992" y="492772"/>
                  </a:lnTo>
                  <a:lnTo>
                    <a:pt x="1813052" y="452285"/>
                  </a:lnTo>
                  <a:lnTo>
                    <a:pt x="1842262" y="416991"/>
                  </a:lnTo>
                  <a:lnTo>
                    <a:pt x="1877656" y="387858"/>
                  </a:lnTo>
                  <a:lnTo>
                    <a:pt x="1918246" y="365861"/>
                  </a:lnTo>
                  <a:lnTo>
                    <a:pt x="1963089" y="351942"/>
                  </a:lnTo>
                  <a:lnTo>
                    <a:pt x="2011197" y="347091"/>
                  </a:lnTo>
                  <a:lnTo>
                    <a:pt x="2059317" y="351942"/>
                  </a:lnTo>
                  <a:lnTo>
                    <a:pt x="2104161" y="365861"/>
                  </a:lnTo>
                  <a:lnTo>
                    <a:pt x="2144750" y="387858"/>
                  </a:lnTo>
                  <a:lnTo>
                    <a:pt x="2180145" y="416991"/>
                  </a:lnTo>
                  <a:lnTo>
                    <a:pt x="2209355" y="452285"/>
                  </a:lnTo>
                  <a:lnTo>
                    <a:pt x="2231415" y="492772"/>
                  </a:lnTo>
                  <a:lnTo>
                    <a:pt x="2245360" y="537502"/>
                  </a:lnTo>
                  <a:lnTo>
                    <a:pt x="2250224" y="585482"/>
                  </a:lnTo>
                  <a:lnTo>
                    <a:pt x="2250224" y="375780"/>
                  </a:lnTo>
                  <a:lnTo>
                    <a:pt x="2221458" y="347091"/>
                  </a:lnTo>
                  <a:lnTo>
                    <a:pt x="2220125" y="345757"/>
                  </a:lnTo>
                  <a:lnTo>
                    <a:pt x="2184565" y="318985"/>
                  </a:lnTo>
                  <a:lnTo>
                    <a:pt x="2145398" y="297294"/>
                  </a:lnTo>
                  <a:lnTo>
                    <a:pt x="2103120" y="281203"/>
                  </a:lnTo>
                  <a:lnTo>
                    <a:pt x="2058225" y="271170"/>
                  </a:lnTo>
                  <a:lnTo>
                    <a:pt x="2011197" y="267716"/>
                  </a:lnTo>
                  <a:lnTo>
                    <a:pt x="1964182" y="271170"/>
                  </a:lnTo>
                  <a:lnTo>
                    <a:pt x="1919287" y="281203"/>
                  </a:lnTo>
                  <a:lnTo>
                    <a:pt x="1877009" y="297294"/>
                  </a:lnTo>
                  <a:lnTo>
                    <a:pt x="1837842" y="318985"/>
                  </a:lnTo>
                  <a:lnTo>
                    <a:pt x="1802282" y="345757"/>
                  </a:lnTo>
                  <a:lnTo>
                    <a:pt x="1770837" y="377113"/>
                  </a:lnTo>
                  <a:lnTo>
                    <a:pt x="1744002" y="412584"/>
                  </a:lnTo>
                  <a:lnTo>
                    <a:pt x="1722259" y="451637"/>
                  </a:lnTo>
                  <a:lnTo>
                    <a:pt x="1706105" y="493814"/>
                  </a:lnTo>
                  <a:lnTo>
                    <a:pt x="1696059" y="538581"/>
                  </a:lnTo>
                  <a:lnTo>
                    <a:pt x="1692592" y="585482"/>
                  </a:lnTo>
                  <a:lnTo>
                    <a:pt x="1696059" y="632371"/>
                  </a:lnTo>
                  <a:lnTo>
                    <a:pt x="1706105" y="677151"/>
                  </a:lnTo>
                  <a:lnTo>
                    <a:pt x="1722259" y="719315"/>
                  </a:lnTo>
                  <a:lnTo>
                    <a:pt x="1744002" y="758380"/>
                  </a:lnTo>
                  <a:lnTo>
                    <a:pt x="1770837" y="793851"/>
                  </a:lnTo>
                  <a:lnTo>
                    <a:pt x="1802282" y="825207"/>
                  </a:lnTo>
                  <a:lnTo>
                    <a:pt x="1837842" y="851979"/>
                  </a:lnTo>
                  <a:lnTo>
                    <a:pt x="1877009" y="873671"/>
                  </a:lnTo>
                  <a:lnTo>
                    <a:pt x="1919287" y="889774"/>
                  </a:lnTo>
                  <a:lnTo>
                    <a:pt x="1964182" y="899795"/>
                  </a:lnTo>
                  <a:lnTo>
                    <a:pt x="2011197" y="903249"/>
                  </a:lnTo>
                  <a:lnTo>
                    <a:pt x="2058225" y="899795"/>
                  </a:lnTo>
                  <a:lnTo>
                    <a:pt x="2103120" y="889774"/>
                  </a:lnTo>
                  <a:lnTo>
                    <a:pt x="2145398" y="873671"/>
                  </a:lnTo>
                  <a:lnTo>
                    <a:pt x="2184565" y="851979"/>
                  </a:lnTo>
                  <a:lnTo>
                    <a:pt x="2220125" y="825207"/>
                  </a:lnTo>
                  <a:lnTo>
                    <a:pt x="2221458" y="823874"/>
                  </a:lnTo>
                  <a:lnTo>
                    <a:pt x="2251570" y="793851"/>
                  </a:lnTo>
                  <a:lnTo>
                    <a:pt x="2278405" y="758380"/>
                  </a:lnTo>
                  <a:lnTo>
                    <a:pt x="2300147" y="719315"/>
                  </a:lnTo>
                  <a:lnTo>
                    <a:pt x="2316289" y="677151"/>
                  </a:lnTo>
                  <a:lnTo>
                    <a:pt x="2326348" y="632371"/>
                  </a:lnTo>
                  <a:lnTo>
                    <a:pt x="2329802" y="585482"/>
                  </a:lnTo>
                  <a:close/>
                </a:path>
                <a:path w="2466975" h="1771650">
                  <a:moveTo>
                    <a:pt x="2466975" y="1362062"/>
                  </a:moveTo>
                  <a:lnTo>
                    <a:pt x="2464612" y="1315656"/>
                  </a:lnTo>
                  <a:lnTo>
                    <a:pt x="2457704" y="1270584"/>
                  </a:lnTo>
                  <a:lnTo>
                    <a:pt x="2446451" y="1227048"/>
                  </a:lnTo>
                  <a:lnTo>
                    <a:pt x="2431097" y="1185316"/>
                  </a:lnTo>
                  <a:lnTo>
                    <a:pt x="2411882" y="1145590"/>
                  </a:lnTo>
                  <a:lnTo>
                    <a:pt x="2389035" y="1108113"/>
                  </a:lnTo>
                  <a:lnTo>
                    <a:pt x="2387396" y="1105941"/>
                  </a:lnTo>
                  <a:lnTo>
                    <a:pt x="2387396" y="1362062"/>
                  </a:lnTo>
                  <a:lnTo>
                    <a:pt x="2387396" y="1691741"/>
                  </a:lnTo>
                  <a:lnTo>
                    <a:pt x="1767459" y="1691741"/>
                  </a:lnTo>
                  <a:lnTo>
                    <a:pt x="1767459" y="1292593"/>
                  </a:lnTo>
                  <a:lnTo>
                    <a:pt x="1765236" y="1244765"/>
                  </a:lnTo>
                  <a:lnTo>
                    <a:pt x="1758746" y="1198168"/>
                  </a:lnTo>
                  <a:lnTo>
                    <a:pt x="1748282" y="1152918"/>
                  </a:lnTo>
                  <a:lnTo>
                    <a:pt x="1734146" y="1109167"/>
                  </a:lnTo>
                  <a:lnTo>
                    <a:pt x="1772043" y="1073111"/>
                  </a:lnTo>
                  <a:lnTo>
                    <a:pt x="1813979" y="1042949"/>
                  </a:lnTo>
                  <a:lnTo>
                    <a:pt x="1859495" y="1018908"/>
                  </a:lnTo>
                  <a:lnTo>
                    <a:pt x="1907946" y="1001344"/>
                  </a:lnTo>
                  <a:lnTo>
                    <a:pt x="1958733" y="990574"/>
                  </a:lnTo>
                  <a:lnTo>
                    <a:pt x="2011260" y="986917"/>
                  </a:lnTo>
                  <a:lnTo>
                    <a:pt x="2058365" y="989838"/>
                  </a:lnTo>
                  <a:lnTo>
                    <a:pt x="2103755" y="998385"/>
                  </a:lnTo>
                  <a:lnTo>
                    <a:pt x="2147062" y="1012202"/>
                  </a:lnTo>
                  <a:lnTo>
                    <a:pt x="2187930" y="1030935"/>
                  </a:lnTo>
                  <a:lnTo>
                    <a:pt x="2226005" y="1054214"/>
                  </a:lnTo>
                  <a:lnTo>
                    <a:pt x="2260930" y="1081709"/>
                  </a:lnTo>
                  <a:lnTo>
                    <a:pt x="2292350" y="1113040"/>
                  </a:lnTo>
                  <a:lnTo>
                    <a:pt x="2319909" y="1147876"/>
                  </a:lnTo>
                  <a:lnTo>
                    <a:pt x="2343251" y="1185849"/>
                  </a:lnTo>
                  <a:lnTo>
                    <a:pt x="2362035" y="1226604"/>
                  </a:lnTo>
                  <a:lnTo>
                    <a:pt x="2375890" y="1269796"/>
                  </a:lnTo>
                  <a:lnTo>
                    <a:pt x="2384463" y="1315072"/>
                  </a:lnTo>
                  <a:lnTo>
                    <a:pt x="2384488" y="1315656"/>
                  </a:lnTo>
                  <a:lnTo>
                    <a:pt x="2387396" y="1362062"/>
                  </a:lnTo>
                  <a:lnTo>
                    <a:pt x="2387396" y="1105941"/>
                  </a:lnTo>
                  <a:lnTo>
                    <a:pt x="2362771" y="1073111"/>
                  </a:lnTo>
                  <a:lnTo>
                    <a:pt x="2333345" y="1040815"/>
                  </a:lnTo>
                  <a:lnTo>
                    <a:pt x="2300960" y="1011466"/>
                  </a:lnTo>
                  <a:lnTo>
                    <a:pt x="2268067" y="986917"/>
                  </a:lnTo>
                  <a:lnTo>
                    <a:pt x="2265870" y="985266"/>
                  </a:lnTo>
                  <a:lnTo>
                    <a:pt x="2228291" y="962482"/>
                  </a:lnTo>
                  <a:lnTo>
                    <a:pt x="2188464" y="943317"/>
                  </a:lnTo>
                  <a:lnTo>
                    <a:pt x="2146617" y="928014"/>
                  </a:lnTo>
                  <a:lnTo>
                    <a:pt x="2102980" y="916787"/>
                  </a:lnTo>
                  <a:lnTo>
                    <a:pt x="2057781" y="909891"/>
                  </a:lnTo>
                  <a:lnTo>
                    <a:pt x="2011260" y="907542"/>
                  </a:lnTo>
                  <a:lnTo>
                    <a:pt x="1961299" y="910259"/>
                  </a:lnTo>
                  <a:lnTo>
                    <a:pt x="1912518" y="918286"/>
                  </a:lnTo>
                  <a:lnTo>
                    <a:pt x="1865261" y="931456"/>
                  </a:lnTo>
                  <a:lnTo>
                    <a:pt x="1819884" y="949579"/>
                  </a:lnTo>
                  <a:lnTo>
                    <a:pt x="1776755" y="972464"/>
                  </a:lnTo>
                  <a:lnTo>
                    <a:pt x="1736191" y="999934"/>
                  </a:lnTo>
                  <a:lnTo>
                    <a:pt x="1698574" y="1031811"/>
                  </a:lnTo>
                  <a:lnTo>
                    <a:pt x="1687880" y="1014704"/>
                  </a:lnTo>
                  <a:lnTo>
                    <a:pt x="1687880" y="1292593"/>
                  </a:lnTo>
                  <a:lnTo>
                    <a:pt x="1687880" y="1691741"/>
                  </a:lnTo>
                  <a:lnTo>
                    <a:pt x="779094" y="1691741"/>
                  </a:lnTo>
                  <a:lnTo>
                    <a:pt x="779094" y="1292593"/>
                  </a:lnTo>
                  <a:lnTo>
                    <a:pt x="781443" y="1246314"/>
                  </a:lnTo>
                  <a:lnTo>
                    <a:pt x="788339" y="1201369"/>
                  </a:lnTo>
                  <a:lnTo>
                    <a:pt x="799553" y="1157973"/>
                  </a:lnTo>
                  <a:lnTo>
                    <a:pt x="814857" y="1116355"/>
                  </a:lnTo>
                  <a:lnTo>
                    <a:pt x="834009" y="1076744"/>
                  </a:lnTo>
                  <a:lnTo>
                    <a:pt x="856805" y="1039380"/>
                  </a:lnTo>
                  <a:lnTo>
                    <a:pt x="882980" y="1004481"/>
                  </a:lnTo>
                  <a:lnTo>
                    <a:pt x="912329" y="972273"/>
                  </a:lnTo>
                  <a:lnTo>
                    <a:pt x="944613" y="943000"/>
                  </a:lnTo>
                  <a:lnTo>
                    <a:pt x="977722" y="918286"/>
                  </a:lnTo>
                  <a:lnTo>
                    <a:pt x="1017066" y="894168"/>
                  </a:lnTo>
                  <a:lnTo>
                    <a:pt x="1056779" y="875055"/>
                  </a:lnTo>
                  <a:lnTo>
                    <a:pt x="1098511" y="859790"/>
                  </a:lnTo>
                  <a:lnTo>
                    <a:pt x="1142022" y="848601"/>
                  </a:lnTo>
                  <a:lnTo>
                    <a:pt x="1187094" y="841730"/>
                  </a:lnTo>
                  <a:lnTo>
                    <a:pt x="1233487" y="839381"/>
                  </a:lnTo>
                  <a:lnTo>
                    <a:pt x="1279880" y="841730"/>
                  </a:lnTo>
                  <a:lnTo>
                    <a:pt x="1324952" y="848601"/>
                  </a:lnTo>
                  <a:lnTo>
                    <a:pt x="1368463" y="859790"/>
                  </a:lnTo>
                  <a:lnTo>
                    <a:pt x="1410182" y="875055"/>
                  </a:lnTo>
                  <a:lnTo>
                    <a:pt x="1449895" y="894168"/>
                  </a:lnTo>
                  <a:lnTo>
                    <a:pt x="1487208" y="916787"/>
                  </a:lnTo>
                  <a:lnTo>
                    <a:pt x="1522361" y="943000"/>
                  </a:lnTo>
                  <a:lnTo>
                    <a:pt x="1554645" y="972273"/>
                  </a:lnTo>
                  <a:lnTo>
                    <a:pt x="1583994" y="1004481"/>
                  </a:lnTo>
                  <a:lnTo>
                    <a:pt x="1610169" y="1039380"/>
                  </a:lnTo>
                  <a:lnTo>
                    <a:pt x="1632953" y="1076744"/>
                  </a:lnTo>
                  <a:lnTo>
                    <a:pt x="1652117" y="1116355"/>
                  </a:lnTo>
                  <a:lnTo>
                    <a:pt x="1667421" y="1157973"/>
                  </a:lnTo>
                  <a:lnTo>
                    <a:pt x="1678635" y="1201369"/>
                  </a:lnTo>
                  <a:lnTo>
                    <a:pt x="1685531" y="1246314"/>
                  </a:lnTo>
                  <a:lnTo>
                    <a:pt x="1687880" y="1292593"/>
                  </a:lnTo>
                  <a:lnTo>
                    <a:pt x="1687880" y="1014704"/>
                  </a:lnTo>
                  <a:lnTo>
                    <a:pt x="1646135" y="955433"/>
                  </a:lnTo>
                  <a:lnTo>
                    <a:pt x="1615274" y="921004"/>
                  </a:lnTo>
                  <a:lnTo>
                    <a:pt x="1581569" y="889342"/>
                  </a:lnTo>
                  <a:lnTo>
                    <a:pt x="1545221" y="860666"/>
                  </a:lnTo>
                  <a:lnTo>
                    <a:pt x="1512862" y="839381"/>
                  </a:lnTo>
                  <a:lnTo>
                    <a:pt x="1465414" y="813028"/>
                  </a:lnTo>
                  <a:lnTo>
                    <a:pt x="1422336" y="794473"/>
                  </a:lnTo>
                  <a:lnTo>
                    <a:pt x="1377403" y="779703"/>
                  </a:lnTo>
                  <a:lnTo>
                    <a:pt x="1330820" y="768896"/>
                  </a:lnTo>
                  <a:lnTo>
                    <a:pt x="1282776" y="762266"/>
                  </a:lnTo>
                  <a:lnTo>
                    <a:pt x="1233487" y="760006"/>
                  </a:lnTo>
                  <a:lnTo>
                    <a:pt x="1184186" y="762266"/>
                  </a:lnTo>
                  <a:lnTo>
                    <a:pt x="1136154" y="768896"/>
                  </a:lnTo>
                  <a:lnTo>
                    <a:pt x="1089571" y="779703"/>
                  </a:lnTo>
                  <a:lnTo>
                    <a:pt x="1044638" y="794473"/>
                  </a:lnTo>
                  <a:lnTo>
                    <a:pt x="1001560" y="813028"/>
                  </a:lnTo>
                  <a:lnTo>
                    <a:pt x="960526" y="835164"/>
                  </a:lnTo>
                  <a:lnTo>
                    <a:pt x="921740" y="860666"/>
                  </a:lnTo>
                  <a:lnTo>
                    <a:pt x="885405" y="889342"/>
                  </a:lnTo>
                  <a:lnTo>
                    <a:pt x="851700" y="921004"/>
                  </a:lnTo>
                  <a:lnTo>
                    <a:pt x="820826" y="955433"/>
                  </a:lnTo>
                  <a:lnTo>
                    <a:pt x="793000" y="992441"/>
                  </a:lnTo>
                  <a:lnTo>
                    <a:pt x="768400" y="1031811"/>
                  </a:lnTo>
                  <a:lnTo>
                    <a:pt x="732828" y="1001687"/>
                  </a:lnTo>
                  <a:lnTo>
                    <a:pt x="732828" y="1109167"/>
                  </a:lnTo>
                  <a:lnTo>
                    <a:pt x="718693" y="1152918"/>
                  </a:lnTo>
                  <a:lnTo>
                    <a:pt x="708228" y="1198168"/>
                  </a:lnTo>
                  <a:lnTo>
                    <a:pt x="701738" y="1244765"/>
                  </a:lnTo>
                  <a:lnTo>
                    <a:pt x="701662" y="1246314"/>
                  </a:lnTo>
                  <a:lnTo>
                    <a:pt x="699503" y="1292593"/>
                  </a:lnTo>
                  <a:lnTo>
                    <a:pt x="699503" y="1691741"/>
                  </a:lnTo>
                  <a:lnTo>
                    <a:pt x="79578" y="1691741"/>
                  </a:lnTo>
                  <a:lnTo>
                    <a:pt x="79578" y="1362062"/>
                  </a:lnTo>
                  <a:lnTo>
                    <a:pt x="82511" y="1315072"/>
                  </a:lnTo>
                  <a:lnTo>
                    <a:pt x="91084" y="1269796"/>
                  </a:lnTo>
                  <a:lnTo>
                    <a:pt x="104940" y="1226604"/>
                  </a:lnTo>
                  <a:lnTo>
                    <a:pt x="123710" y="1185849"/>
                  </a:lnTo>
                  <a:lnTo>
                    <a:pt x="147066" y="1147876"/>
                  </a:lnTo>
                  <a:lnTo>
                    <a:pt x="174625" y="1113040"/>
                  </a:lnTo>
                  <a:lnTo>
                    <a:pt x="206044" y="1081709"/>
                  </a:lnTo>
                  <a:lnTo>
                    <a:pt x="240969" y="1054214"/>
                  </a:lnTo>
                  <a:lnTo>
                    <a:pt x="279044" y="1030935"/>
                  </a:lnTo>
                  <a:lnTo>
                    <a:pt x="319913" y="1012202"/>
                  </a:lnTo>
                  <a:lnTo>
                    <a:pt x="363220" y="998385"/>
                  </a:lnTo>
                  <a:lnTo>
                    <a:pt x="408597" y="989838"/>
                  </a:lnTo>
                  <a:lnTo>
                    <a:pt x="455714" y="986917"/>
                  </a:lnTo>
                  <a:lnTo>
                    <a:pt x="508241" y="990574"/>
                  </a:lnTo>
                  <a:lnTo>
                    <a:pt x="559028" y="1001344"/>
                  </a:lnTo>
                  <a:lnTo>
                    <a:pt x="607479" y="1018908"/>
                  </a:lnTo>
                  <a:lnTo>
                    <a:pt x="652995" y="1042949"/>
                  </a:lnTo>
                  <a:lnTo>
                    <a:pt x="694931" y="1073111"/>
                  </a:lnTo>
                  <a:lnTo>
                    <a:pt x="732828" y="1109167"/>
                  </a:lnTo>
                  <a:lnTo>
                    <a:pt x="732828" y="1001687"/>
                  </a:lnTo>
                  <a:lnTo>
                    <a:pt x="690219" y="972464"/>
                  </a:lnTo>
                  <a:lnTo>
                    <a:pt x="647077" y="949579"/>
                  </a:lnTo>
                  <a:lnTo>
                    <a:pt x="601713" y="931456"/>
                  </a:lnTo>
                  <a:lnTo>
                    <a:pt x="554456" y="918286"/>
                  </a:lnTo>
                  <a:lnTo>
                    <a:pt x="505675" y="910259"/>
                  </a:lnTo>
                  <a:lnTo>
                    <a:pt x="455714" y="907542"/>
                  </a:lnTo>
                  <a:lnTo>
                    <a:pt x="409194" y="909891"/>
                  </a:lnTo>
                  <a:lnTo>
                    <a:pt x="363994" y="916787"/>
                  </a:lnTo>
                  <a:lnTo>
                    <a:pt x="320357" y="928014"/>
                  </a:lnTo>
                  <a:lnTo>
                    <a:pt x="278498" y="943317"/>
                  </a:lnTo>
                  <a:lnTo>
                    <a:pt x="238671" y="962482"/>
                  </a:lnTo>
                  <a:lnTo>
                    <a:pt x="201104" y="985266"/>
                  </a:lnTo>
                  <a:lnTo>
                    <a:pt x="166001" y="1011466"/>
                  </a:lnTo>
                  <a:lnTo>
                    <a:pt x="133629" y="1040815"/>
                  </a:lnTo>
                  <a:lnTo>
                    <a:pt x="104190" y="1073111"/>
                  </a:lnTo>
                  <a:lnTo>
                    <a:pt x="77939" y="1108113"/>
                  </a:lnTo>
                  <a:lnTo>
                    <a:pt x="55079" y="1145590"/>
                  </a:lnTo>
                  <a:lnTo>
                    <a:pt x="35864" y="1185316"/>
                  </a:lnTo>
                  <a:lnTo>
                    <a:pt x="20523" y="1227048"/>
                  </a:lnTo>
                  <a:lnTo>
                    <a:pt x="9271" y="1270584"/>
                  </a:lnTo>
                  <a:lnTo>
                    <a:pt x="2362" y="1315656"/>
                  </a:lnTo>
                  <a:lnTo>
                    <a:pt x="0" y="1362062"/>
                  </a:lnTo>
                  <a:lnTo>
                    <a:pt x="0" y="1731429"/>
                  </a:lnTo>
                  <a:lnTo>
                    <a:pt x="3124" y="1746872"/>
                  </a:lnTo>
                  <a:lnTo>
                    <a:pt x="11658" y="1759483"/>
                  </a:lnTo>
                  <a:lnTo>
                    <a:pt x="24307" y="1767992"/>
                  </a:lnTo>
                  <a:lnTo>
                    <a:pt x="39789" y="1771103"/>
                  </a:lnTo>
                  <a:lnTo>
                    <a:pt x="2427186" y="1771103"/>
                  </a:lnTo>
                  <a:lnTo>
                    <a:pt x="2442667" y="1767992"/>
                  </a:lnTo>
                  <a:lnTo>
                    <a:pt x="2455316" y="1759483"/>
                  </a:lnTo>
                  <a:lnTo>
                    <a:pt x="2463850" y="1746872"/>
                  </a:lnTo>
                  <a:lnTo>
                    <a:pt x="2466975" y="1731429"/>
                  </a:lnTo>
                  <a:lnTo>
                    <a:pt x="2466975" y="1691741"/>
                  </a:lnTo>
                  <a:lnTo>
                    <a:pt x="2466975" y="13620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48752" y="7686353"/>
              <a:ext cx="0" cy="179070"/>
            </a:xfrm>
            <a:custGeom>
              <a:avLst/>
              <a:gdLst/>
              <a:ahLst/>
              <a:cxnLst/>
              <a:rect l="l" t="t" r="r" b="b"/>
              <a:pathLst>
                <a:path h="179070">
                  <a:moveTo>
                    <a:pt x="0" y="178657"/>
                  </a:moveTo>
                  <a:lnTo>
                    <a:pt x="0" y="133983"/>
                  </a:lnTo>
                  <a:lnTo>
                    <a:pt x="0" y="89304"/>
                  </a:lnTo>
                  <a:lnTo>
                    <a:pt x="0" y="44637"/>
                  </a:lnTo>
                  <a:lnTo>
                    <a:pt x="0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748753" y="8147211"/>
              <a:ext cx="3175" cy="220979"/>
            </a:xfrm>
            <a:custGeom>
              <a:avLst/>
              <a:gdLst/>
              <a:ahLst/>
              <a:cxnLst/>
              <a:rect l="l" t="t" r="r" b="b"/>
              <a:pathLst>
                <a:path w="3175" h="220979">
                  <a:moveTo>
                    <a:pt x="2689" y="220984"/>
                  </a:moveTo>
                  <a:lnTo>
                    <a:pt x="0" y="0"/>
                  </a:lnTo>
                  <a:lnTo>
                    <a:pt x="2689" y="220984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48752" y="8147212"/>
              <a:ext cx="3175" cy="220979"/>
            </a:xfrm>
            <a:custGeom>
              <a:avLst/>
              <a:gdLst/>
              <a:ahLst/>
              <a:cxnLst/>
              <a:rect l="l" t="t" r="r" b="b"/>
              <a:pathLst>
                <a:path w="3175" h="220979">
                  <a:moveTo>
                    <a:pt x="2689" y="220984"/>
                  </a:moveTo>
                  <a:lnTo>
                    <a:pt x="2125" y="165717"/>
                  </a:lnTo>
                  <a:lnTo>
                    <a:pt x="1488" y="110468"/>
                  </a:lnTo>
                  <a:lnTo>
                    <a:pt x="780" y="55231"/>
                  </a:lnTo>
                  <a:lnTo>
                    <a:pt x="0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90158" y="7724004"/>
              <a:ext cx="18415" cy="84455"/>
            </a:xfrm>
            <a:custGeom>
              <a:avLst/>
              <a:gdLst/>
              <a:ahLst/>
              <a:cxnLst/>
              <a:rect l="l" t="t" r="r" b="b"/>
              <a:pathLst>
                <a:path w="18415" h="84454">
                  <a:moveTo>
                    <a:pt x="0" y="0"/>
                  </a:moveTo>
                  <a:lnTo>
                    <a:pt x="17865" y="84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90158" y="7724004"/>
              <a:ext cx="18415" cy="84455"/>
            </a:xfrm>
            <a:custGeom>
              <a:avLst/>
              <a:gdLst/>
              <a:ahLst/>
              <a:cxnLst/>
              <a:rect l="l" t="t" r="r" b="b"/>
              <a:pathLst>
                <a:path w="18415" h="84454">
                  <a:moveTo>
                    <a:pt x="17865" y="84269"/>
                  </a:moveTo>
                  <a:lnTo>
                    <a:pt x="13399" y="63196"/>
                  </a:lnTo>
                  <a:lnTo>
                    <a:pt x="8932" y="42134"/>
                  </a:lnTo>
                  <a:lnTo>
                    <a:pt x="4466" y="21073"/>
                  </a:lnTo>
                  <a:lnTo>
                    <a:pt x="0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0794" y="7819096"/>
              <a:ext cx="119360" cy="2271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7643" y="8107636"/>
              <a:ext cx="181346" cy="2440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97643" y="8107636"/>
              <a:ext cx="181610" cy="244475"/>
            </a:xfrm>
            <a:custGeom>
              <a:avLst/>
              <a:gdLst/>
              <a:ahLst/>
              <a:cxnLst/>
              <a:rect l="l" t="t" r="r" b="b"/>
              <a:pathLst>
                <a:path w="181609" h="244475">
                  <a:moveTo>
                    <a:pt x="181346" y="244036"/>
                  </a:moveTo>
                  <a:lnTo>
                    <a:pt x="152038" y="202707"/>
                  </a:lnTo>
                  <a:lnTo>
                    <a:pt x="121950" y="161941"/>
                  </a:lnTo>
                  <a:lnTo>
                    <a:pt x="91393" y="121514"/>
                  </a:lnTo>
                  <a:lnTo>
                    <a:pt x="60676" y="81198"/>
                  </a:lnTo>
                  <a:lnTo>
                    <a:pt x="30108" y="40769"/>
                  </a:lnTo>
                  <a:lnTo>
                    <a:pt x="0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08309" y="8878231"/>
              <a:ext cx="483234" cy="157480"/>
            </a:xfrm>
            <a:custGeom>
              <a:avLst/>
              <a:gdLst/>
              <a:ahLst/>
              <a:cxnLst/>
              <a:rect l="l" t="t" r="r" b="b"/>
              <a:pathLst>
                <a:path w="483234" h="157479">
                  <a:moveTo>
                    <a:pt x="0" y="0"/>
                  </a:moveTo>
                  <a:lnTo>
                    <a:pt x="482886" y="156885"/>
                  </a:lnTo>
                  <a:lnTo>
                    <a:pt x="434141" y="140151"/>
                  </a:lnTo>
                  <a:lnTo>
                    <a:pt x="386143" y="123799"/>
                  </a:lnTo>
                  <a:lnTo>
                    <a:pt x="338648" y="107772"/>
                  </a:lnTo>
                  <a:lnTo>
                    <a:pt x="291416" y="92016"/>
                  </a:lnTo>
                  <a:lnTo>
                    <a:pt x="244204" y="76473"/>
                  </a:lnTo>
                  <a:lnTo>
                    <a:pt x="196772" y="61088"/>
                  </a:lnTo>
                  <a:lnTo>
                    <a:pt x="148877" y="45804"/>
                  </a:lnTo>
                  <a:lnTo>
                    <a:pt x="100277" y="30565"/>
                  </a:lnTo>
                  <a:lnTo>
                    <a:pt x="50732" y="153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08309" y="8878231"/>
              <a:ext cx="483234" cy="157480"/>
            </a:xfrm>
            <a:custGeom>
              <a:avLst/>
              <a:gdLst/>
              <a:ahLst/>
              <a:cxnLst/>
              <a:rect l="l" t="t" r="r" b="b"/>
              <a:pathLst>
                <a:path w="483234" h="157479">
                  <a:moveTo>
                    <a:pt x="482886" y="156885"/>
                  </a:moveTo>
                  <a:lnTo>
                    <a:pt x="434141" y="140151"/>
                  </a:lnTo>
                  <a:lnTo>
                    <a:pt x="386143" y="123799"/>
                  </a:lnTo>
                  <a:lnTo>
                    <a:pt x="338648" y="107772"/>
                  </a:lnTo>
                  <a:lnTo>
                    <a:pt x="291416" y="92016"/>
                  </a:lnTo>
                  <a:lnTo>
                    <a:pt x="244204" y="76473"/>
                  </a:lnTo>
                  <a:lnTo>
                    <a:pt x="196772" y="61088"/>
                  </a:lnTo>
                  <a:lnTo>
                    <a:pt x="148877" y="45804"/>
                  </a:lnTo>
                  <a:lnTo>
                    <a:pt x="100277" y="30565"/>
                  </a:lnTo>
                  <a:lnTo>
                    <a:pt x="50732" y="15316"/>
                  </a:lnTo>
                  <a:lnTo>
                    <a:pt x="0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33324" y="9230935"/>
              <a:ext cx="78105" cy="8255"/>
            </a:xfrm>
            <a:custGeom>
              <a:avLst/>
              <a:gdLst/>
              <a:ahLst/>
              <a:cxnLst/>
              <a:rect l="l" t="t" r="r" b="b"/>
              <a:pathLst>
                <a:path w="78104" h="8254">
                  <a:moveTo>
                    <a:pt x="0" y="0"/>
                  </a:moveTo>
                  <a:lnTo>
                    <a:pt x="77802" y="81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33324" y="9230935"/>
              <a:ext cx="78105" cy="8255"/>
            </a:xfrm>
            <a:custGeom>
              <a:avLst/>
              <a:gdLst/>
              <a:ahLst/>
              <a:cxnLst/>
              <a:rect l="l" t="t" r="r" b="b"/>
              <a:pathLst>
                <a:path w="78104" h="8254">
                  <a:moveTo>
                    <a:pt x="77802" y="8196"/>
                  </a:moveTo>
                  <a:lnTo>
                    <a:pt x="58351" y="6141"/>
                  </a:lnTo>
                  <a:lnTo>
                    <a:pt x="38901" y="4098"/>
                  </a:lnTo>
                  <a:lnTo>
                    <a:pt x="19450" y="2055"/>
                  </a:lnTo>
                  <a:lnTo>
                    <a:pt x="0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51117" y="7984566"/>
              <a:ext cx="1402080" cy="1358900"/>
            </a:xfrm>
            <a:custGeom>
              <a:avLst/>
              <a:gdLst/>
              <a:ahLst/>
              <a:cxnLst/>
              <a:rect l="l" t="t" r="r" b="b"/>
              <a:pathLst>
                <a:path w="1402079" h="1358900">
                  <a:moveTo>
                    <a:pt x="684212" y="1351775"/>
                  </a:moveTo>
                  <a:lnTo>
                    <a:pt x="0" y="1279804"/>
                  </a:lnTo>
                  <a:lnTo>
                    <a:pt x="147218" y="1297901"/>
                  </a:lnTo>
                  <a:lnTo>
                    <a:pt x="391464" y="1326616"/>
                  </a:lnTo>
                  <a:lnTo>
                    <a:pt x="683577" y="1358823"/>
                  </a:lnTo>
                  <a:lnTo>
                    <a:pt x="684212" y="1351775"/>
                  </a:lnTo>
                  <a:close/>
                </a:path>
                <a:path w="1402079" h="1358900">
                  <a:moveTo>
                    <a:pt x="776998" y="1066698"/>
                  </a:moveTo>
                  <a:lnTo>
                    <a:pt x="559308" y="939888"/>
                  </a:lnTo>
                  <a:lnTo>
                    <a:pt x="385394" y="840181"/>
                  </a:lnTo>
                  <a:lnTo>
                    <a:pt x="254927" y="766826"/>
                  </a:lnTo>
                  <a:lnTo>
                    <a:pt x="776363" y="1067981"/>
                  </a:lnTo>
                  <a:lnTo>
                    <a:pt x="776998" y="1066698"/>
                  </a:lnTo>
                  <a:close/>
                </a:path>
                <a:path w="1402079" h="1358900">
                  <a:moveTo>
                    <a:pt x="864857" y="946505"/>
                  </a:moveTo>
                  <a:lnTo>
                    <a:pt x="496531" y="614540"/>
                  </a:lnTo>
                  <a:lnTo>
                    <a:pt x="860755" y="950925"/>
                  </a:lnTo>
                  <a:lnTo>
                    <a:pt x="864857" y="946505"/>
                  </a:lnTo>
                  <a:close/>
                </a:path>
                <a:path w="1402079" h="1358900">
                  <a:moveTo>
                    <a:pt x="905713" y="749338"/>
                  </a:moveTo>
                  <a:lnTo>
                    <a:pt x="874445" y="704977"/>
                  </a:lnTo>
                  <a:lnTo>
                    <a:pt x="811403" y="616597"/>
                  </a:lnTo>
                  <a:lnTo>
                    <a:pt x="747458" y="528866"/>
                  </a:lnTo>
                  <a:lnTo>
                    <a:pt x="715048" y="485292"/>
                  </a:lnTo>
                  <a:lnTo>
                    <a:pt x="682294" y="441972"/>
                  </a:lnTo>
                  <a:lnTo>
                    <a:pt x="905713" y="749338"/>
                  </a:lnTo>
                  <a:close/>
                </a:path>
                <a:path w="1402079" h="1358900">
                  <a:moveTo>
                    <a:pt x="976020" y="846353"/>
                  </a:moveTo>
                  <a:lnTo>
                    <a:pt x="909624" y="754913"/>
                  </a:lnTo>
                  <a:lnTo>
                    <a:pt x="974547" y="847509"/>
                  </a:lnTo>
                  <a:lnTo>
                    <a:pt x="976020" y="846353"/>
                  </a:lnTo>
                  <a:close/>
                </a:path>
                <a:path w="1402079" h="1358900">
                  <a:moveTo>
                    <a:pt x="1105890" y="771296"/>
                  </a:moveTo>
                  <a:lnTo>
                    <a:pt x="894054" y="295529"/>
                  </a:lnTo>
                  <a:lnTo>
                    <a:pt x="935697" y="390105"/>
                  </a:lnTo>
                  <a:lnTo>
                    <a:pt x="976782" y="485457"/>
                  </a:lnTo>
                  <a:lnTo>
                    <a:pt x="1098969" y="774369"/>
                  </a:lnTo>
                  <a:lnTo>
                    <a:pt x="1105890" y="771296"/>
                  </a:lnTo>
                  <a:close/>
                </a:path>
                <a:path w="1402079" h="1358900">
                  <a:moveTo>
                    <a:pt x="1250797" y="724369"/>
                  </a:moveTo>
                  <a:lnTo>
                    <a:pt x="1211224" y="530275"/>
                  </a:lnTo>
                  <a:lnTo>
                    <a:pt x="1170609" y="336892"/>
                  </a:lnTo>
                  <a:lnTo>
                    <a:pt x="1138923" y="192290"/>
                  </a:lnTo>
                  <a:lnTo>
                    <a:pt x="1117028" y="96075"/>
                  </a:lnTo>
                  <a:lnTo>
                    <a:pt x="1094359" y="0"/>
                  </a:lnTo>
                  <a:lnTo>
                    <a:pt x="1248486" y="724877"/>
                  </a:lnTo>
                  <a:lnTo>
                    <a:pt x="1250797" y="724369"/>
                  </a:lnTo>
                  <a:close/>
                </a:path>
                <a:path w="1402079" h="1358900">
                  <a:moveTo>
                    <a:pt x="1402041" y="709320"/>
                  </a:moveTo>
                  <a:lnTo>
                    <a:pt x="1401724" y="581571"/>
                  </a:lnTo>
                  <a:lnTo>
                    <a:pt x="1401089" y="709320"/>
                  </a:lnTo>
                  <a:lnTo>
                    <a:pt x="1402041" y="70932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752850" y="8566127"/>
              <a:ext cx="635" cy="128270"/>
            </a:xfrm>
            <a:custGeom>
              <a:avLst/>
              <a:gdLst/>
              <a:ahLst/>
              <a:cxnLst/>
              <a:rect l="l" t="t" r="r" b="b"/>
              <a:pathLst>
                <a:path w="634" h="128270">
                  <a:moveTo>
                    <a:pt x="320" y="127749"/>
                  </a:moveTo>
                  <a:lnTo>
                    <a:pt x="297" y="95794"/>
                  </a:lnTo>
                  <a:lnTo>
                    <a:pt x="232" y="63874"/>
                  </a:lnTo>
                  <a:lnTo>
                    <a:pt x="131" y="31955"/>
                  </a:lnTo>
                  <a:lnTo>
                    <a:pt x="0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51129" y="7984562"/>
              <a:ext cx="1250950" cy="1358900"/>
            </a:xfrm>
            <a:custGeom>
              <a:avLst/>
              <a:gdLst/>
              <a:ahLst/>
              <a:cxnLst/>
              <a:rect l="l" t="t" r="r" b="b"/>
              <a:pathLst>
                <a:path w="1250950" h="1358900">
                  <a:moveTo>
                    <a:pt x="1250791" y="724361"/>
                  </a:moveTo>
                  <a:lnTo>
                    <a:pt x="1240948" y="675770"/>
                  </a:lnTo>
                  <a:lnTo>
                    <a:pt x="1231081" y="627225"/>
                  </a:lnTo>
                  <a:lnTo>
                    <a:pt x="1221176" y="578726"/>
                  </a:lnTo>
                  <a:lnTo>
                    <a:pt x="1211219" y="530273"/>
                  </a:lnTo>
                  <a:lnTo>
                    <a:pt x="1201197" y="481864"/>
                  </a:lnTo>
                  <a:lnTo>
                    <a:pt x="1191096" y="433498"/>
                  </a:lnTo>
                  <a:lnTo>
                    <a:pt x="1180902" y="385174"/>
                  </a:lnTo>
                  <a:lnTo>
                    <a:pt x="1170602" y="336892"/>
                  </a:lnTo>
                  <a:lnTo>
                    <a:pt x="1160181" y="288650"/>
                  </a:lnTo>
                  <a:lnTo>
                    <a:pt x="1149626" y="240448"/>
                  </a:lnTo>
                  <a:lnTo>
                    <a:pt x="1138922" y="192284"/>
                  </a:lnTo>
                  <a:lnTo>
                    <a:pt x="1128057" y="144159"/>
                  </a:lnTo>
                  <a:lnTo>
                    <a:pt x="1117017" y="96070"/>
                  </a:lnTo>
                  <a:lnTo>
                    <a:pt x="1105787" y="48017"/>
                  </a:lnTo>
                  <a:lnTo>
                    <a:pt x="1094354" y="0"/>
                  </a:lnTo>
                </a:path>
                <a:path w="1250950" h="1358900">
                  <a:moveTo>
                    <a:pt x="1098965" y="774372"/>
                  </a:moveTo>
                  <a:lnTo>
                    <a:pt x="1078545" y="726050"/>
                  </a:lnTo>
                  <a:lnTo>
                    <a:pt x="1058185" y="677766"/>
                  </a:lnTo>
                  <a:lnTo>
                    <a:pt x="1037857" y="629541"/>
                  </a:lnTo>
                  <a:lnTo>
                    <a:pt x="1017532" y="581399"/>
                  </a:lnTo>
                  <a:lnTo>
                    <a:pt x="997181" y="533361"/>
                  </a:lnTo>
                  <a:lnTo>
                    <a:pt x="976777" y="485450"/>
                  </a:lnTo>
                  <a:lnTo>
                    <a:pt x="956290" y="437688"/>
                  </a:lnTo>
                  <a:lnTo>
                    <a:pt x="935693" y="390098"/>
                  </a:lnTo>
                  <a:lnTo>
                    <a:pt x="914957" y="342701"/>
                  </a:lnTo>
                  <a:lnTo>
                    <a:pt x="894053" y="295520"/>
                  </a:lnTo>
                </a:path>
                <a:path w="1250950" h="1358900">
                  <a:moveTo>
                    <a:pt x="905708" y="749335"/>
                  </a:moveTo>
                  <a:lnTo>
                    <a:pt x="874439" y="704975"/>
                  </a:lnTo>
                  <a:lnTo>
                    <a:pt x="843017" y="660720"/>
                  </a:lnTo>
                  <a:lnTo>
                    <a:pt x="811402" y="616598"/>
                  </a:lnTo>
                  <a:lnTo>
                    <a:pt x="779559" y="572634"/>
                  </a:lnTo>
                  <a:lnTo>
                    <a:pt x="747451" y="528857"/>
                  </a:lnTo>
                  <a:lnTo>
                    <a:pt x="715040" y="485292"/>
                  </a:lnTo>
                  <a:lnTo>
                    <a:pt x="682290" y="441968"/>
                  </a:lnTo>
                </a:path>
                <a:path w="1250950" h="1358900">
                  <a:moveTo>
                    <a:pt x="974545" y="847500"/>
                  </a:moveTo>
                  <a:lnTo>
                    <a:pt x="958339" y="824288"/>
                  </a:lnTo>
                  <a:lnTo>
                    <a:pt x="942151" y="801131"/>
                  </a:lnTo>
                  <a:lnTo>
                    <a:pt x="925928" y="778009"/>
                  </a:lnTo>
                  <a:lnTo>
                    <a:pt x="909614" y="754906"/>
                  </a:lnTo>
                </a:path>
                <a:path w="1250950" h="1358900">
                  <a:moveTo>
                    <a:pt x="905708" y="749335"/>
                  </a:moveTo>
                  <a:lnTo>
                    <a:pt x="909614" y="754906"/>
                  </a:lnTo>
                </a:path>
                <a:path w="1250950" h="1358900">
                  <a:moveTo>
                    <a:pt x="860755" y="950916"/>
                  </a:moveTo>
                  <a:lnTo>
                    <a:pt x="824296" y="917317"/>
                  </a:lnTo>
                  <a:lnTo>
                    <a:pt x="787872" y="883684"/>
                  </a:lnTo>
                  <a:lnTo>
                    <a:pt x="751474" y="850028"/>
                  </a:lnTo>
                  <a:lnTo>
                    <a:pt x="715091" y="816357"/>
                  </a:lnTo>
                  <a:lnTo>
                    <a:pt x="678712" y="782681"/>
                  </a:lnTo>
                  <a:lnTo>
                    <a:pt x="642328" y="749008"/>
                  </a:lnTo>
                  <a:lnTo>
                    <a:pt x="605927" y="715349"/>
                  </a:lnTo>
                  <a:lnTo>
                    <a:pt x="569500" y="681712"/>
                  </a:lnTo>
                  <a:lnTo>
                    <a:pt x="533036" y="648106"/>
                  </a:lnTo>
                  <a:lnTo>
                    <a:pt x="496525" y="614541"/>
                  </a:lnTo>
                </a:path>
                <a:path w="1250950" h="1358900">
                  <a:moveTo>
                    <a:pt x="776998" y="1066691"/>
                  </a:moveTo>
                  <a:lnTo>
                    <a:pt x="733406" y="1041185"/>
                  </a:lnTo>
                  <a:lnTo>
                    <a:pt x="689846" y="1015743"/>
                  </a:lnTo>
                  <a:lnTo>
                    <a:pt x="646311" y="990372"/>
                  </a:lnTo>
                  <a:lnTo>
                    <a:pt x="602797" y="965082"/>
                  </a:lnTo>
                  <a:lnTo>
                    <a:pt x="559300" y="939883"/>
                  </a:lnTo>
                  <a:lnTo>
                    <a:pt x="515816" y="914785"/>
                  </a:lnTo>
                  <a:lnTo>
                    <a:pt x="472339" y="889795"/>
                  </a:lnTo>
                  <a:lnTo>
                    <a:pt x="428866" y="864925"/>
                  </a:lnTo>
                  <a:lnTo>
                    <a:pt x="385393" y="840182"/>
                  </a:lnTo>
                  <a:lnTo>
                    <a:pt x="341914" y="815577"/>
                  </a:lnTo>
                  <a:lnTo>
                    <a:pt x="298425" y="791118"/>
                  </a:lnTo>
                  <a:lnTo>
                    <a:pt x="254922" y="766816"/>
                  </a:lnTo>
                </a:path>
                <a:path w="1250950" h="1358900">
                  <a:moveTo>
                    <a:pt x="715204" y="1204878"/>
                  </a:moveTo>
                  <a:lnTo>
                    <a:pt x="675977" y="1192123"/>
                  </a:lnTo>
                  <a:lnTo>
                    <a:pt x="636761" y="1179392"/>
                  </a:lnTo>
                  <a:lnTo>
                    <a:pt x="597546" y="1166661"/>
                  </a:lnTo>
                  <a:lnTo>
                    <a:pt x="558319" y="1153906"/>
                  </a:lnTo>
                </a:path>
                <a:path w="1250950" h="1358900">
                  <a:moveTo>
                    <a:pt x="683571" y="1358818"/>
                  </a:moveTo>
                  <a:lnTo>
                    <a:pt x="634913" y="1353613"/>
                  </a:lnTo>
                  <a:lnTo>
                    <a:pt x="586253" y="1348345"/>
                  </a:lnTo>
                  <a:lnTo>
                    <a:pt x="537583" y="1343012"/>
                  </a:lnTo>
                  <a:lnTo>
                    <a:pt x="488898" y="1337613"/>
                  </a:lnTo>
                  <a:lnTo>
                    <a:pt x="440192" y="1332148"/>
                  </a:lnTo>
                  <a:lnTo>
                    <a:pt x="391461" y="1326615"/>
                  </a:lnTo>
                  <a:lnTo>
                    <a:pt x="342698" y="1321013"/>
                  </a:lnTo>
                  <a:lnTo>
                    <a:pt x="293897" y="1315342"/>
                  </a:lnTo>
                  <a:lnTo>
                    <a:pt x="245054" y="1309600"/>
                  </a:lnTo>
                  <a:lnTo>
                    <a:pt x="196162" y="1303787"/>
                  </a:lnTo>
                  <a:lnTo>
                    <a:pt x="147217" y="1297901"/>
                  </a:lnTo>
                  <a:lnTo>
                    <a:pt x="98211" y="1291942"/>
                  </a:lnTo>
                  <a:lnTo>
                    <a:pt x="49141" y="1285908"/>
                  </a:lnTo>
                  <a:lnTo>
                    <a:pt x="0" y="1279799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752210" y="869387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320" y="0"/>
                  </a:lnTo>
                  <a:lnTo>
                    <a:pt x="640" y="0"/>
                  </a:lnTo>
                  <a:lnTo>
                    <a:pt x="960" y="0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99615" y="8708925"/>
              <a:ext cx="2540" cy="635"/>
            </a:xfrm>
            <a:custGeom>
              <a:avLst/>
              <a:gdLst/>
              <a:ahLst/>
              <a:cxnLst/>
              <a:rect l="l" t="t" r="r" b="b"/>
              <a:pathLst>
                <a:path w="2540" h="634">
                  <a:moveTo>
                    <a:pt x="0" y="512"/>
                  </a:moveTo>
                  <a:lnTo>
                    <a:pt x="832" y="384"/>
                  </a:lnTo>
                  <a:lnTo>
                    <a:pt x="1600" y="192"/>
                  </a:lnTo>
                  <a:lnTo>
                    <a:pt x="2305" y="0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27487" y="8755860"/>
              <a:ext cx="329565" cy="297180"/>
            </a:xfrm>
            <a:custGeom>
              <a:avLst/>
              <a:gdLst/>
              <a:ahLst/>
              <a:cxnLst/>
              <a:rect l="l" t="t" r="r" b="b"/>
              <a:pathLst>
                <a:path w="329565" h="297179">
                  <a:moveTo>
                    <a:pt x="322607" y="3073"/>
                  </a:moveTo>
                  <a:lnTo>
                    <a:pt x="324912" y="1921"/>
                  </a:lnTo>
                  <a:lnTo>
                    <a:pt x="327217" y="960"/>
                  </a:lnTo>
                  <a:lnTo>
                    <a:pt x="329522" y="0"/>
                  </a:lnTo>
                </a:path>
                <a:path w="329565" h="297179">
                  <a:moveTo>
                    <a:pt x="198187" y="76201"/>
                  </a:moveTo>
                  <a:lnTo>
                    <a:pt x="198699" y="75689"/>
                  </a:lnTo>
                  <a:lnTo>
                    <a:pt x="199148" y="75368"/>
                  </a:lnTo>
                  <a:lnTo>
                    <a:pt x="199660" y="75048"/>
                  </a:lnTo>
                </a:path>
                <a:path w="329565" h="297179">
                  <a:moveTo>
                    <a:pt x="84397" y="179617"/>
                  </a:moveTo>
                  <a:lnTo>
                    <a:pt x="85742" y="178144"/>
                  </a:lnTo>
                  <a:lnTo>
                    <a:pt x="87023" y="176671"/>
                  </a:lnTo>
                  <a:lnTo>
                    <a:pt x="88496" y="175199"/>
                  </a:lnTo>
                </a:path>
                <a:path w="329565" h="297179">
                  <a:moveTo>
                    <a:pt x="0" y="296673"/>
                  </a:moveTo>
                  <a:lnTo>
                    <a:pt x="192" y="296353"/>
                  </a:lnTo>
                  <a:lnTo>
                    <a:pt x="320" y="295840"/>
                  </a:lnTo>
                  <a:lnTo>
                    <a:pt x="640" y="295392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34700" y="9336337"/>
              <a:ext cx="635" cy="7620"/>
            </a:xfrm>
            <a:custGeom>
              <a:avLst/>
              <a:gdLst/>
              <a:ahLst/>
              <a:cxnLst/>
              <a:rect l="l" t="t" r="r" b="b"/>
              <a:pathLst>
                <a:path w="634" h="7620">
                  <a:moveTo>
                    <a:pt x="0" y="7043"/>
                  </a:moveTo>
                  <a:lnTo>
                    <a:pt x="192" y="4738"/>
                  </a:lnTo>
                  <a:lnTo>
                    <a:pt x="320" y="2433"/>
                  </a:lnTo>
                  <a:lnTo>
                    <a:pt x="640" y="0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3787" y="7686351"/>
              <a:ext cx="0" cy="245745"/>
            </a:xfrm>
            <a:custGeom>
              <a:avLst/>
              <a:gdLst/>
              <a:ahLst/>
              <a:cxnLst/>
              <a:rect l="l" t="t" r="r" b="b"/>
              <a:pathLst>
                <a:path h="245745">
                  <a:moveTo>
                    <a:pt x="0" y="245189"/>
                  </a:moveTo>
                  <a:lnTo>
                    <a:pt x="0" y="196157"/>
                  </a:lnTo>
                  <a:lnTo>
                    <a:pt x="0" y="147116"/>
                  </a:lnTo>
                  <a:lnTo>
                    <a:pt x="0" y="98072"/>
                  </a:lnTo>
                  <a:lnTo>
                    <a:pt x="0" y="49031"/>
                  </a:lnTo>
                  <a:lnTo>
                    <a:pt x="0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4057" y="7724004"/>
              <a:ext cx="68580" cy="321945"/>
            </a:xfrm>
            <a:custGeom>
              <a:avLst/>
              <a:gdLst/>
              <a:ahLst/>
              <a:cxnLst/>
              <a:rect l="l" t="t" r="r" b="b"/>
              <a:pathLst>
                <a:path w="68579" h="321945">
                  <a:moveTo>
                    <a:pt x="68389" y="0"/>
                  </a:moveTo>
                  <a:lnTo>
                    <a:pt x="0" y="321518"/>
                  </a:lnTo>
                  <a:lnTo>
                    <a:pt x="68389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4057" y="7724004"/>
              <a:ext cx="68580" cy="321945"/>
            </a:xfrm>
            <a:custGeom>
              <a:avLst/>
              <a:gdLst/>
              <a:ahLst/>
              <a:cxnLst/>
              <a:rect l="l" t="t" r="r" b="b"/>
              <a:pathLst>
                <a:path w="68579" h="321945">
                  <a:moveTo>
                    <a:pt x="0" y="321518"/>
                  </a:moveTo>
                  <a:lnTo>
                    <a:pt x="11398" y="267926"/>
                  </a:lnTo>
                  <a:lnTo>
                    <a:pt x="22796" y="214341"/>
                  </a:lnTo>
                  <a:lnTo>
                    <a:pt x="34194" y="160759"/>
                  </a:lnTo>
                  <a:lnTo>
                    <a:pt x="45592" y="107177"/>
                  </a:lnTo>
                  <a:lnTo>
                    <a:pt x="56990" y="53592"/>
                  </a:lnTo>
                  <a:lnTo>
                    <a:pt x="68389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41768" y="8015747"/>
              <a:ext cx="196215" cy="269875"/>
            </a:xfrm>
            <a:custGeom>
              <a:avLst/>
              <a:gdLst/>
              <a:ahLst/>
              <a:cxnLst/>
              <a:rect l="l" t="t" r="r" b="b"/>
              <a:pathLst>
                <a:path w="196215" h="269875">
                  <a:moveTo>
                    <a:pt x="195882" y="0"/>
                  </a:moveTo>
                  <a:lnTo>
                    <a:pt x="0" y="269650"/>
                  </a:lnTo>
                  <a:lnTo>
                    <a:pt x="195882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41768" y="8015747"/>
              <a:ext cx="196215" cy="269875"/>
            </a:xfrm>
            <a:custGeom>
              <a:avLst/>
              <a:gdLst/>
              <a:ahLst/>
              <a:cxnLst/>
              <a:rect l="l" t="t" r="r" b="b"/>
              <a:pathLst>
                <a:path w="196215" h="269875">
                  <a:moveTo>
                    <a:pt x="0" y="269650"/>
                  </a:moveTo>
                  <a:lnTo>
                    <a:pt x="27988" y="231143"/>
                  </a:lnTo>
                  <a:lnTo>
                    <a:pt x="55972" y="192629"/>
                  </a:lnTo>
                  <a:lnTo>
                    <a:pt x="83951" y="154110"/>
                  </a:lnTo>
                  <a:lnTo>
                    <a:pt x="111930" y="115586"/>
                  </a:lnTo>
                  <a:lnTo>
                    <a:pt x="139910" y="77059"/>
                  </a:lnTo>
                  <a:lnTo>
                    <a:pt x="167893" y="38530"/>
                  </a:lnTo>
                  <a:lnTo>
                    <a:pt x="195882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6180" y="8532380"/>
              <a:ext cx="197803" cy="12806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3808" y="8729030"/>
              <a:ext cx="159574" cy="10604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36862" y="8919533"/>
              <a:ext cx="300355" cy="102870"/>
            </a:xfrm>
            <a:custGeom>
              <a:avLst/>
              <a:gdLst/>
              <a:ahLst/>
              <a:cxnLst/>
              <a:rect l="l" t="t" r="r" b="b"/>
              <a:pathLst>
                <a:path w="300355" h="102870">
                  <a:moveTo>
                    <a:pt x="300259" y="0"/>
                  </a:moveTo>
                  <a:lnTo>
                    <a:pt x="0" y="102391"/>
                  </a:lnTo>
                  <a:lnTo>
                    <a:pt x="50096" y="85486"/>
                  </a:lnTo>
                  <a:lnTo>
                    <a:pt x="100171" y="68517"/>
                  </a:lnTo>
                  <a:lnTo>
                    <a:pt x="150225" y="51483"/>
                  </a:lnTo>
                  <a:lnTo>
                    <a:pt x="200258" y="34386"/>
                  </a:lnTo>
                  <a:lnTo>
                    <a:pt x="250269" y="17225"/>
                  </a:lnTo>
                  <a:lnTo>
                    <a:pt x="300259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36862" y="8919533"/>
              <a:ext cx="300355" cy="102870"/>
            </a:xfrm>
            <a:custGeom>
              <a:avLst/>
              <a:gdLst/>
              <a:ahLst/>
              <a:cxnLst/>
              <a:rect l="l" t="t" r="r" b="b"/>
              <a:pathLst>
                <a:path w="300355" h="102870">
                  <a:moveTo>
                    <a:pt x="0" y="102391"/>
                  </a:moveTo>
                  <a:lnTo>
                    <a:pt x="50096" y="85486"/>
                  </a:lnTo>
                  <a:lnTo>
                    <a:pt x="100171" y="68517"/>
                  </a:lnTo>
                  <a:lnTo>
                    <a:pt x="150225" y="51483"/>
                  </a:lnTo>
                  <a:lnTo>
                    <a:pt x="200258" y="34386"/>
                  </a:lnTo>
                  <a:lnTo>
                    <a:pt x="250269" y="17225"/>
                  </a:lnTo>
                  <a:lnTo>
                    <a:pt x="300259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57142" y="9230935"/>
              <a:ext cx="282575" cy="29845"/>
            </a:xfrm>
            <a:custGeom>
              <a:avLst/>
              <a:gdLst/>
              <a:ahLst/>
              <a:cxnLst/>
              <a:rect l="l" t="t" r="r" b="b"/>
              <a:pathLst>
                <a:path w="282575" h="29845">
                  <a:moveTo>
                    <a:pt x="282137" y="0"/>
                  </a:moveTo>
                  <a:lnTo>
                    <a:pt x="0" y="29648"/>
                  </a:lnTo>
                  <a:lnTo>
                    <a:pt x="282137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57142" y="9230935"/>
              <a:ext cx="282575" cy="29845"/>
            </a:xfrm>
            <a:custGeom>
              <a:avLst/>
              <a:gdLst/>
              <a:ahLst/>
              <a:cxnLst/>
              <a:rect l="l" t="t" r="r" b="b"/>
              <a:pathLst>
                <a:path w="282575" h="29845">
                  <a:moveTo>
                    <a:pt x="0" y="29648"/>
                  </a:moveTo>
                  <a:lnTo>
                    <a:pt x="47028" y="24712"/>
                  </a:lnTo>
                  <a:lnTo>
                    <a:pt x="94050" y="19770"/>
                  </a:lnTo>
                  <a:lnTo>
                    <a:pt x="141068" y="14824"/>
                  </a:lnTo>
                  <a:lnTo>
                    <a:pt x="188086" y="9877"/>
                  </a:lnTo>
                  <a:lnTo>
                    <a:pt x="235108" y="4935"/>
                  </a:lnTo>
                  <a:lnTo>
                    <a:pt x="282137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7351" y="9082899"/>
              <a:ext cx="353060" cy="254000"/>
            </a:xfrm>
            <a:custGeom>
              <a:avLst/>
              <a:gdLst/>
              <a:ahLst/>
              <a:cxnLst/>
              <a:rect l="l" t="t" r="r" b="b"/>
              <a:pathLst>
                <a:path w="353059" h="254000">
                  <a:moveTo>
                    <a:pt x="346875" y="0"/>
                  </a:moveTo>
                  <a:lnTo>
                    <a:pt x="0" y="110451"/>
                  </a:lnTo>
                  <a:lnTo>
                    <a:pt x="838" y="113080"/>
                  </a:lnTo>
                  <a:lnTo>
                    <a:pt x="50292" y="97104"/>
                  </a:lnTo>
                  <a:lnTo>
                    <a:pt x="346875" y="0"/>
                  </a:lnTo>
                  <a:close/>
                </a:path>
                <a:path w="353059" h="254000">
                  <a:moveTo>
                    <a:pt x="352767" y="219506"/>
                  </a:moveTo>
                  <a:lnTo>
                    <a:pt x="299567" y="223113"/>
                  </a:lnTo>
                  <a:lnTo>
                    <a:pt x="246049" y="227368"/>
                  </a:lnTo>
                  <a:lnTo>
                    <a:pt x="192227" y="232206"/>
                  </a:lnTo>
                  <a:lnTo>
                    <a:pt x="138137" y="237553"/>
                  </a:lnTo>
                  <a:lnTo>
                    <a:pt x="83832" y="243332"/>
                  </a:lnTo>
                  <a:lnTo>
                    <a:pt x="29324" y="249478"/>
                  </a:lnTo>
                  <a:lnTo>
                    <a:pt x="29845" y="253441"/>
                  </a:lnTo>
                  <a:lnTo>
                    <a:pt x="352767" y="219506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299" y="8978638"/>
              <a:ext cx="130823" cy="7389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9367" y="8106485"/>
              <a:ext cx="697865" cy="726440"/>
            </a:xfrm>
            <a:custGeom>
              <a:avLst/>
              <a:gdLst/>
              <a:ahLst/>
              <a:cxnLst/>
              <a:rect l="l" t="t" r="r" b="b"/>
              <a:pathLst>
                <a:path w="697865" h="726440">
                  <a:moveTo>
                    <a:pt x="4419" y="0"/>
                  </a:moveTo>
                  <a:lnTo>
                    <a:pt x="1193" y="292481"/>
                  </a:lnTo>
                  <a:lnTo>
                    <a:pt x="0" y="587400"/>
                  </a:lnTo>
                  <a:lnTo>
                    <a:pt x="4419" y="587400"/>
                  </a:lnTo>
                  <a:lnTo>
                    <a:pt x="4419" y="0"/>
                  </a:lnTo>
                  <a:close/>
                </a:path>
                <a:path w="697865" h="726440">
                  <a:moveTo>
                    <a:pt x="157010" y="586244"/>
                  </a:moveTo>
                  <a:lnTo>
                    <a:pt x="153619" y="602957"/>
                  </a:lnTo>
                  <a:lnTo>
                    <a:pt x="153936" y="602957"/>
                  </a:lnTo>
                  <a:lnTo>
                    <a:pt x="154063" y="603084"/>
                  </a:lnTo>
                  <a:lnTo>
                    <a:pt x="155028" y="597382"/>
                  </a:lnTo>
                  <a:lnTo>
                    <a:pt x="156044" y="591820"/>
                  </a:lnTo>
                  <a:lnTo>
                    <a:pt x="157010" y="586244"/>
                  </a:lnTo>
                  <a:close/>
                </a:path>
                <a:path w="697865" h="726440">
                  <a:moveTo>
                    <a:pt x="242938" y="182499"/>
                  </a:moveTo>
                  <a:lnTo>
                    <a:pt x="230289" y="233032"/>
                  </a:lnTo>
                  <a:lnTo>
                    <a:pt x="218338" y="283540"/>
                  </a:lnTo>
                  <a:lnTo>
                    <a:pt x="207010" y="334048"/>
                  </a:lnTo>
                  <a:lnTo>
                    <a:pt x="196227" y="384543"/>
                  </a:lnTo>
                  <a:lnTo>
                    <a:pt x="185915" y="435013"/>
                  </a:lnTo>
                  <a:lnTo>
                    <a:pt x="175996" y="485457"/>
                  </a:lnTo>
                  <a:lnTo>
                    <a:pt x="157010" y="586244"/>
                  </a:lnTo>
                  <a:lnTo>
                    <a:pt x="242938" y="182499"/>
                  </a:lnTo>
                  <a:close/>
                </a:path>
                <a:path w="697865" h="726440">
                  <a:moveTo>
                    <a:pt x="362432" y="501015"/>
                  </a:moveTo>
                  <a:lnTo>
                    <a:pt x="296214" y="649376"/>
                  </a:lnTo>
                  <a:lnTo>
                    <a:pt x="297827" y="650024"/>
                  </a:lnTo>
                  <a:lnTo>
                    <a:pt x="362432" y="501015"/>
                  </a:lnTo>
                  <a:close/>
                </a:path>
                <a:path w="697865" h="726440">
                  <a:moveTo>
                    <a:pt x="537184" y="108419"/>
                  </a:moveTo>
                  <a:lnTo>
                    <a:pt x="514997" y="156781"/>
                  </a:lnTo>
                  <a:lnTo>
                    <a:pt x="470979" y="254203"/>
                  </a:lnTo>
                  <a:lnTo>
                    <a:pt x="427367" y="352437"/>
                  </a:lnTo>
                  <a:lnTo>
                    <a:pt x="362432" y="501015"/>
                  </a:lnTo>
                  <a:lnTo>
                    <a:pt x="537184" y="108419"/>
                  </a:lnTo>
                  <a:close/>
                </a:path>
                <a:path w="697865" h="726440">
                  <a:moveTo>
                    <a:pt x="697852" y="350342"/>
                  </a:moveTo>
                  <a:lnTo>
                    <a:pt x="426021" y="724433"/>
                  </a:lnTo>
                  <a:lnTo>
                    <a:pt x="427812" y="725906"/>
                  </a:lnTo>
                  <a:lnTo>
                    <a:pt x="638479" y="434276"/>
                  </a:lnTo>
                  <a:lnTo>
                    <a:pt x="697852" y="350342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9369" y="8106484"/>
              <a:ext cx="1040765" cy="1226185"/>
            </a:xfrm>
            <a:custGeom>
              <a:avLst/>
              <a:gdLst/>
              <a:ahLst/>
              <a:cxnLst/>
              <a:rect l="l" t="t" r="r" b="b"/>
              <a:pathLst>
                <a:path w="1040765" h="1226184">
                  <a:moveTo>
                    <a:pt x="0" y="587391"/>
                  </a:moveTo>
                  <a:lnTo>
                    <a:pt x="60" y="538143"/>
                  </a:lnTo>
                  <a:lnTo>
                    <a:pt x="176" y="488921"/>
                  </a:lnTo>
                  <a:lnTo>
                    <a:pt x="348" y="439735"/>
                  </a:lnTo>
                  <a:lnTo>
                    <a:pt x="576" y="390593"/>
                  </a:lnTo>
                  <a:lnTo>
                    <a:pt x="860" y="341502"/>
                  </a:lnTo>
                  <a:lnTo>
                    <a:pt x="1200" y="292470"/>
                  </a:lnTo>
                  <a:lnTo>
                    <a:pt x="1596" y="243507"/>
                  </a:lnTo>
                  <a:lnTo>
                    <a:pt x="2049" y="194620"/>
                  </a:lnTo>
                  <a:lnTo>
                    <a:pt x="2557" y="145818"/>
                  </a:lnTo>
                  <a:lnTo>
                    <a:pt x="3121" y="97108"/>
                  </a:lnTo>
                  <a:lnTo>
                    <a:pt x="3742" y="48499"/>
                  </a:lnTo>
                  <a:lnTo>
                    <a:pt x="4418" y="0"/>
                  </a:lnTo>
                </a:path>
                <a:path w="1040765" h="1226184">
                  <a:moveTo>
                    <a:pt x="154067" y="603079"/>
                  </a:moveTo>
                  <a:lnTo>
                    <a:pt x="155028" y="597380"/>
                  </a:lnTo>
                  <a:lnTo>
                    <a:pt x="156052" y="591809"/>
                  </a:lnTo>
                  <a:lnTo>
                    <a:pt x="157013" y="586238"/>
                  </a:lnTo>
                  <a:lnTo>
                    <a:pt x="166394" y="535863"/>
                  </a:lnTo>
                  <a:lnTo>
                    <a:pt x="176005" y="485450"/>
                  </a:lnTo>
                  <a:lnTo>
                    <a:pt x="185925" y="435006"/>
                  </a:lnTo>
                  <a:lnTo>
                    <a:pt x="196234" y="384536"/>
                  </a:lnTo>
                  <a:lnTo>
                    <a:pt x="207011" y="334045"/>
                  </a:lnTo>
                  <a:lnTo>
                    <a:pt x="218336" y="283539"/>
                  </a:lnTo>
                  <a:lnTo>
                    <a:pt x="230288" y="233021"/>
                  </a:lnTo>
                  <a:lnTo>
                    <a:pt x="242947" y="182499"/>
                  </a:lnTo>
                </a:path>
                <a:path w="1040765" h="1226184">
                  <a:moveTo>
                    <a:pt x="297825" y="650017"/>
                  </a:moveTo>
                  <a:lnTo>
                    <a:pt x="313954" y="612677"/>
                  </a:lnTo>
                  <a:lnTo>
                    <a:pt x="330083" y="575392"/>
                  </a:lnTo>
                  <a:lnTo>
                    <a:pt x="346236" y="538167"/>
                  </a:lnTo>
                  <a:lnTo>
                    <a:pt x="362436" y="501008"/>
                  </a:lnTo>
                  <a:lnTo>
                    <a:pt x="384039" y="451339"/>
                  </a:lnTo>
                  <a:lnTo>
                    <a:pt x="405680" y="401808"/>
                  </a:lnTo>
                  <a:lnTo>
                    <a:pt x="427375" y="352429"/>
                  </a:lnTo>
                  <a:lnTo>
                    <a:pt x="449140" y="303220"/>
                  </a:lnTo>
                  <a:lnTo>
                    <a:pt x="470988" y="254197"/>
                  </a:lnTo>
                  <a:lnTo>
                    <a:pt x="492935" y="205377"/>
                  </a:lnTo>
                  <a:lnTo>
                    <a:pt x="514997" y="156776"/>
                  </a:lnTo>
                  <a:lnTo>
                    <a:pt x="537187" y="108410"/>
                  </a:lnTo>
                </a:path>
                <a:path w="1040765" h="1226184">
                  <a:moveTo>
                    <a:pt x="427816" y="725898"/>
                  </a:moveTo>
                  <a:lnTo>
                    <a:pt x="458122" y="683899"/>
                  </a:lnTo>
                  <a:lnTo>
                    <a:pt x="488372" y="642126"/>
                  </a:lnTo>
                  <a:lnTo>
                    <a:pt x="518558" y="600511"/>
                  </a:lnTo>
                  <a:lnTo>
                    <a:pt x="548671" y="558986"/>
                  </a:lnTo>
                  <a:lnTo>
                    <a:pt x="578703" y="517483"/>
                  </a:lnTo>
                  <a:lnTo>
                    <a:pt x="608645" y="475935"/>
                  </a:lnTo>
                  <a:lnTo>
                    <a:pt x="638490" y="434272"/>
                  </a:lnTo>
                  <a:lnTo>
                    <a:pt x="668228" y="392428"/>
                  </a:lnTo>
                  <a:lnTo>
                    <a:pt x="697851" y="350334"/>
                  </a:lnTo>
                </a:path>
                <a:path w="1040765" h="1226184">
                  <a:moveTo>
                    <a:pt x="537508" y="824768"/>
                  </a:moveTo>
                  <a:lnTo>
                    <a:pt x="574584" y="791397"/>
                  </a:lnTo>
                  <a:lnTo>
                    <a:pt x="611660" y="758021"/>
                  </a:lnTo>
                  <a:lnTo>
                    <a:pt x="648738" y="724639"/>
                  </a:lnTo>
                  <a:lnTo>
                    <a:pt x="685816" y="691252"/>
                  </a:lnTo>
                  <a:lnTo>
                    <a:pt x="722896" y="657862"/>
                  </a:lnTo>
                  <a:lnTo>
                    <a:pt x="759977" y="624468"/>
                  </a:lnTo>
                  <a:lnTo>
                    <a:pt x="797061" y="591071"/>
                  </a:lnTo>
                  <a:lnTo>
                    <a:pt x="834147" y="557673"/>
                  </a:lnTo>
                  <a:lnTo>
                    <a:pt x="871235" y="524273"/>
                  </a:lnTo>
                  <a:lnTo>
                    <a:pt x="908327" y="490873"/>
                  </a:lnTo>
                  <a:lnTo>
                    <a:pt x="945423" y="457473"/>
                  </a:lnTo>
                  <a:lnTo>
                    <a:pt x="982522" y="424073"/>
                  </a:lnTo>
                  <a:lnTo>
                    <a:pt x="1019625" y="390676"/>
                  </a:lnTo>
                </a:path>
                <a:path w="1040765" h="1226184">
                  <a:moveTo>
                    <a:pt x="622930" y="941119"/>
                  </a:moveTo>
                  <a:lnTo>
                    <a:pt x="655167" y="923373"/>
                  </a:lnTo>
                  <a:lnTo>
                    <a:pt x="687717" y="905964"/>
                  </a:lnTo>
                  <a:lnTo>
                    <a:pt x="720579" y="888890"/>
                  </a:lnTo>
                  <a:lnTo>
                    <a:pt x="753753" y="872153"/>
                  </a:lnTo>
                </a:path>
                <a:path w="1040765" h="1226184">
                  <a:moveTo>
                    <a:pt x="688822" y="1089487"/>
                  </a:moveTo>
                  <a:lnTo>
                    <a:pt x="738275" y="1073512"/>
                  </a:lnTo>
                  <a:lnTo>
                    <a:pt x="787725" y="1057474"/>
                  </a:lnTo>
                  <a:lnTo>
                    <a:pt x="837171" y="1041376"/>
                  </a:lnTo>
                  <a:lnTo>
                    <a:pt x="886610" y="1025219"/>
                  </a:lnTo>
                  <a:lnTo>
                    <a:pt x="936041" y="1009003"/>
                  </a:lnTo>
                  <a:lnTo>
                    <a:pt x="985460" y="992731"/>
                  </a:lnTo>
                  <a:lnTo>
                    <a:pt x="1034866" y="976402"/>
                  </a:lnTo>
                </a:path>
                <a:path w="1040765" h="1226184">
                  <a:moveTo>
                    <a:pt x="717317" y="1225882"/>
                  </a:moveTo>
                  <a:lnTo>
                    <a:pt x="771821" y="1219735"/>
                  </a:lnTo>
                  <a:lnTo>
                    <a:pt x="826131" y="1213957"/>
                  </a:lnTo>
                  <a:lnTo>
                    <a:pt x="880214" y="1208616"/>
                  </a:lnTo>
                  <a:lnTo>
                    <a:pt x="934035" y="1203782"/>
                  </a:lnTo>
                  <a:lnTo>
                    <a:pt x="987560" y="1199525"/>
                  </a:lnTo>
                  <a:lnTo>
                    <a:pt x="1040757" y="1195913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9369" y="8693875"/>
              <a:ext cx="626110" cy="358775"/>
            </a:xfrm>
            <a:custGeom>
              <a:avLst/>
              <a:gdLst/>
              <a:ahLst/>
              <a:cxnLst/>
              <a:rect l="l" t="t" r="r" b="b"/>
              <a:pathLst>
                <a:path w="626110" h="358775">
                  <a:moveTo>
                    <a:pt x="4418" y="0"/>
                  </a:moveTo>
                  <a:lnTo>
                    <a:pt x="2945" y="0"/>
                  </a:lnTo>
                  <a:lnTo>
                    <a:pt x="1472" y="0"/>
                  </a:lnTo>
                  <a:lnTo>
                    <a:pt x="0" y="0"/>
                  </a:lnTo>
                </a:path>
                <a:path w="626110" h="358775">
                  <a:moveTo>
                    <a:pt x="154067" y="15688"/>
                  </a:moveTo>
                  <a:lnTo>
                    <a:pt x="153939" y="15560"/>
                  </a:lnTo>
                  <a:lnTo>
                    <a:pt x="153747" y="15560"/>
                  </a:lnTo>
                  <a:lnTo>
                    <a:pt x="153619" y="15560"/>
                  </a:lnTo>
                </a:path>
                <a:path w="626110" h="358775">
                  <a:moveTo>
                    <a:pt x="297825" y="62626"/>
                  </a:moveTo>
                  <a:lnTo>
                    <a:pt x="297185" y="62305"/>
                  </a:lnTo>
                  <a:lnTo>
                    <a:pt x="296673" y="62113"/>
                  </a:lnTo>
                  <a:lnTo>
                    <a:pt x="296224" y="61985"/>
                  </a:lnTo>
                </a:path>
                <a:path w="626110" h="358775">
                  <a:moveTo>
                    <a:pt x="427816" y="138507"/>
                  </a:moveTo>
                  <a:lnTo>
                    <a:pt x="427176" y="137866"/>
                  </a:lnTo>
                  <a:lnTo>
                    <a:pt x="426663" y="137354"/>
                  </a:lnTo>
                  <a:lnTo>
                    <a:pt x="426023" y="137034"/>
                  </a:lnTo>
                </a:path>
                <a:path w="626110" h="358775">
                  <a:moveTo>
                    <a:pt x="625683" y="358658"/>
                  </a:moveTo>
                  <a:lnTo>
                    <a:pt x="624915" y="357057"/>
                  </a:lnTo>
                  <a:lnTo>
                    <a:pt x="623890" y="355393"/>
                  </a:lnTo>
                  <a:lnTo>
                    <a:pt x="622930" y="353728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07359" y="9193348"/>
              <a:ext cx="1270" cy="3175"/>
            </a:xfrm>
            <a:custGeom>
              <a:avLst/>
              <a:gdLst/>
              <a:ahLst/>
              <a:cxnLst/>
              <a:rect l="l" t="t" r="r" b="b"/>
              <a:pathLst>
                <a:path w="1270" h="3175">
                  <a:moveTo>
                    <a:pt x="832" y="2625"/>
                  </a:moveTo>
                  <a:lnTo>
                    <a:pt x="640" y="1792"/>
                  </a:lnTo>
                  <a:lnTo>
                    <a:pt x="320" y="832"/>
                  </a:lnTo>
                  <a:lnTo>
                    <a:pt x="0" y="0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36687" y="9332367"/>
              <a:ext cx="635" cy="4445"/>
            </a:xfrm>
            <a:custGeom>
              <a:avLst/>
              <a:gdLst/>
              <a:ahLst/>
              <a:cxnLst/>
              <a:rect l="l" t="t" r="r" b="b"/>
              <a:pathLst>
                <a:path w="634" h="4445">
                  <a:moveTo>
                    <a:pt x="512" y="3970"/>
                  </a:moveTo>
                  <a:lnTo>
                    <a:pt x="512" y="2625"/>
                  </a:lnTo>
                  <a:lnTo>
                    <a:pt x="320" y="1344"/>
                  </a:lnTo>
                  <a:lnTo>
                    <a:pt x="0" y="0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748752" y="2986136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0"/>
                  </a:lnTo>
                  <a:lnTo>
                    <a:pt x="0" y="251139"/>
                  </a:lnTo>
                  <a:lnTo>
                    <a:pt x="0" y="301347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390158" y="2896165"/>
              <a:ext cx="75565" cy="353695"/>
            </a:xfrm>
            <a:custGeom>
              <a:avLst/>
              <a:gdLst/>
              <a:ahLst/>
              <a:cxnLst/>
              <a:rect l="l" t="t" r="r" b="b"/>
              <a:pathLst>
                <a:path w="75565" h="353694">
                  <a:moveTo>
                    <a:pt x="75176" y="0"/>
                  </a:moveTo>
                  <a:lnTo>
                    <a:pt x="0" y="353664"/>
                  </a:lnTo>
                  <a:lnTo>
                    <a:pt x="9514" y="306396"/>
                  </a:lnTo>
                  <a:lnTo>
                    <a:pt x="20112" y="256884"/>
                  </a:lnTo>
                  <a:lnTo>
                    <a:pt x="31389" y="205823"/>
                  </a:lnTo>
                  <a:lnTo>
                    <a:pt x="42940" y="153909"/>
                  </a:lnTo>
                  <a:lnTo>
                    <a:pt x="54358" y="101836"/>
                  </a:lnTo>
                  <a:lnTo>
                    <a:pt x="65239" y="50301"/>
                  </a:lnTo>
                  <a:lnTo>
                    <a:pt x="75176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390158" y="2896165"/>
              <a:ext cx="75565" cy="353695"/>
            </a:xfrm>
            <a:custGeom>
              <a:avLst/>
              <a:gdLst/>
              <a:ahLst/>
              <a:cxnLst/>
              <a:rect l="l" t="t" r="r" b="b"/>
              <a:pathLst>
                <a:path w="75565" h="353694">
                  <a:moveTo>
                    <a:pt x="75176" y="0"/>
                  </a:moveTo>
                  <a:lnTo>
                    <a:pt x="65239" y="50301"/>
                  </a:lnTo>
                  <a:lnTo>
                    <a:pt x="54358" y="101836"/>
                  </a:lnTo>
                  <a:lnTo>
                    <a:pt x="42940" y="153909"/>
                  </a:lnTo>
                  <a:lnTo>
                    <a:pt x="31389" y="205823"/>
                  </a:lnTo>
                  <a:lnTo>
                    <a:pt x="20112" y="256884"/>
                  </a:lnTo>
                  <a:lnTo>
                    <a:pt x="9514" y="306396"/>
                  </a:lnTo>
                  <a:lnTo>
                    <a:pt x="0" y="353664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50511" y="2590527"/>
              <a:ext cx="154836" cy="14266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254949" y="2186852"/>
              <a:ext cx="412750" cy="238760"/>
            </a:xfrm>
            <a:custGeom>
              <a:avLst/>
              <a:gdLst/>
              <a:ahLst/>
              <a:cxnLst/>
              <a:rect l="l" t="t" r="r" b="b"/>
              <a:pathLst>
                <a:path w="412750" h="238760">
                  <a:moveTo>
                    <a:pt x="412512" y="0"/>
                  </a:moveTo>
                  <a:lnTo>
                    <a:pt x="365583" y="24492"/>
                  </a:lnTo>
                  <a:lnTo>
                    <a:pt x="319295" y="50570"/>
                  </a:lnTo>
                  <a:lnTo>
                    <a:pt x="273490" y="77766"/>
                  </a:lnTo>
                  <a:lnTo>
                    <a:pt x="228010" y="105612"/>
                  </a:lnTo>
                  <a:lnTo>
                    <a:pt x="182699" y="133640"/>
                  </a:lnTo>
                  <a:lnTo>
                    <a:pt x="137399" y="161381"/>
                  </a:lnTo>
                  <a:lnTo>
                    <a:pt x="91954" y="188369"/>
                  </a:lnTo>
                  <a:lnTo>
                    <a:pt x="46207" y="214134"/>
                  </a:lnTo>
                  <a:lnTo>
                    <a:pt x="0" y="238209"/>
                  </a:lnTo>
                  <a:lnTo>
                    <a:pt x="412512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254949" y="2186852"/>
              <a:ext cx="412750" cy="238760"/>
            </a:xfrm>
            <a:custGeom>
              <a:avLst/>
              <a:gdLst/>
              <a:ahLst/>
              <a:cxnLst/>
              <a:rect l="l" t="t" r="r" b="b"/>
              <a:pathLst>
                <a:path w="412750" h="238760">
                  <a:moveTo>
                    <a:pt x="412512" y="0"/>
                  </a:moveTo>
                  <a:lnTo>
                    <a:pt x="365583" y="24492"/>
                  </a:lnTo>
                  <a:lnTo>
                    <a:pt x="319295" y="50570"/>
                  </a:lnTo>
                  <a:lnTo>
                    <a:pt x="273490" y="77766"/>
                  </a:lnTo>
                  <a:lnTo>
                    <a:pt x="228010" y="105612"/>
                  </a:lnTo>
                  <a:lnTo>
                    <a:pt x="182699" y="133640"/>
                  </a:lnTo>
                  <a:lnTo>
                    <a:pt x="137399" y="161381"/>
                  </a:lnTo>
                  <a:lnTo>
                    <a:pt x="91954" y="188369"/>
                  </a:lnTo>
                  <a:lnTo>
                    <a:pt x="46207" y="214134"/>
                  </a:lnTo>
                  <a:lnTo>
                    <a:pt x="0" y="238209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108309" y="2070629"/>
              <a:ext cx="77470" cy="25400"/>
            </a:xfrm>
            <a:custGeom>
              <a:avLst/>
              <a:gdLst/>
              <a:ahLst/>
              <a:cxnLst/>
              <a:rect l="l" t="t" r="r" b="b"/>
              <a:pathLst>
                <a:path w="77470" h="25400">
                  <a:moveTo>
                    <a:pt x="76841" y="0"/>
                  </a:moveTo>
                  <a:lnTo>
                    <a:pt x="0" y="24973"/>
                  </a:lnTo>
                  <a:lnTo>
                    <a:pt x="76841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108309" y="2070629"/>
              <a:ext cx="77470" cy="25400"/>
            </a:xfrm>
            <a:custGeom>
              <a:avLst/>
              <a:gdLst/>
              <a:ahLst/>
              <a:cxnLst/>
              <a:rect l="l" t="t" r="r" b="b"/>
              <a:pathLst>
                <a:path w="77470" h="25400">
                  <a:moveTo>
                    <a:pt x="76841" y="0"/>
                  </a:moveTo>
                  <a:lnTo>
                    <a:pt x="57631" y="6243"/>
                  </a:lnTo>
                  <a:lnTo>
                    <a:pt x="38420" y="12486"/>
                  </a:lnTo>
                  <a:lnTo>
                    <a:pt x="19210" y="18730"/>
                  </a:lnTo>
                  <a:lnTo>
                    <a:pt x="0" y="24973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122781" y="1709985"/>
              <a:ext cx="224154" cy="23495"/>
            </a:xfrm>
            <a:custGeom>
              <a:avLst/>
              <a:gdLst/>
              <a:ahLst/>
              <a:cxnLst/>
              <a:rect l="l" t="t" r="r" b="b"/>
              <a:pathLst>
                <a:path w="224154" h="23494">
                  <a:moveTo>
                    <a:pt x="223737" y="0"/>
                  </a:moveTo>
                  <a:lnTo>
                    <a:pt x="0" y="23500"/>
                  </a:lnTo>
                  <a:lnTo>
                    <a:pt x="223737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122781" y="1709985"/>
              <a:ext cx="224154" cy="23495"/>
            </a:xfrm>
            <a:custGeom>
              <a:avLst/>
              <a:gdLst/>
              <a:ahLst/>
              <a:cxnLst/>
              <a:rect l="l" t="t" r="r" b="b"/>
              <a:pathLst>
                <a:path w="224154" h="23494">
                  <a:moveTo>
                    <a:pt x="223737" y="0"/>
                  </a:moveTo>
                  <a:lnTo>
                    <a:pt x="167797" y="5869"/>
                  </a:lnTo>
                  <a:lnTo>
                    <a:pt x="111868" y="11750"/>
                  </a:lnTo>
                  <a:lnTo>
                    <a:pt x="55940" y="17631"/>
                  </a:lnTo>
                  <a:lnTo>
                    <a:pt x="0" y="2350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38303" y="1680593"/>
              <a:ext cx="133985" cy="9525"/>
            </a:xfrm>
            <a:custGeom>
              <a:avLst/>
              <a:gdLst/>
              <a:ahLst/>
              <a:cxnLst/>
              <a:rect l="l" t="t" r="r" b="b"/>
              <a:pathLst>
                <a:path w="133984" h="9525">
                  <a:moveTo>
                    <a:pt x="133448" y="0"/>
                  </a:moveTo>
                  <a:lnTo>
                    <a:pt x="0" y="9221"/>
                  </a:lnTo>
                  <a:lnTo>
                    <a:pt x="33377" y="7302"/>
                  </a:lnTo>
                  <a:lnTo>
                    <a:pt x="66748" y="5114"/>
                  </a:lnTo>
                  <a:lnTo>
                    <a:pt x="100107" y="2674"/>
                  </a:lnTo>
                  <a:lnTo>
                    <a:pt x="133448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538303" y="1680593"/>
              <a:ext cx="133985" cy="9525"/>
            </a:xfrm>
            <a:custGeom>
              <a:avLst/>
              <a:gdLst/>
              <a:ahLst/>
              <a:cxnLst/>
              <a:rect l="l" t="t" r="r" b="b"/>
              <a:pathLst>
                <a:path w="133984" h="9525">
                  <a:moveTo>
                    <a:pt x="133448" y="0"/>
                  </a:moveTo>
                  <a:lnTo>
                    <a:pt x="100107" y="2674"/>
                  </a:lnTo>
                  <a:lnTo>
                    <a:pt x="66748" y="5114"/>
                  </a:lnTo>
                  <a:lnTo>
                    <a:pt x="33377" y="7302"/>
                  </a:lnTo>
                  <a:lnTo>
                    <a:pt x="0" y="9221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382245" y="1640636"/>
              <a:ext cx="1370965" cy="1258570"/>
            </a:xfrm>
            <a:custGeom>
              <a:avLst/>
              <a:gdLst/>
              <a:ahLst/>
              <a:cxnLst/>
              <a:rect l="l" t="t" r="r" b="b"/>
              <a:pathLst>
                <a:path w="1370965" h="1258570">
                  <a:moveTo>
                    <a:pt x="475259" y="211645"/>
                  </a:moveTo>
                  <a:lnTo>
                    <a:pt x="0" y="366090"/>
                  </a:lnTo>
                  <a:lnTo>
                    <a:pt x="94881" y="336092"/>
                  </a:lnTo>
                  <a:lnTo>
                    <a:pt x="237388" y="290093"/>
                  </a:lnTo>
                  <a:lnTo>
                    <a:pt x="475259" y="211645"/>
                  </a:lnTo>
                  <a:close/>
                </a:path>
                <a:path w="1370965" h="1258570">
                  <a:moveTo>
                    <a:pt x="653605" y="1676"/>
                  </a:moveTo>
                  <a:lnTo>
                    <a:pt x="653415" y="0"/>
                  </a:lnTo>
                  <a:lnTo>
                    <a:pt x="508368" y="17868"/>
                  </a:lnTo>
                  <a:lnTo>
                    <a:pt x="653605" y="1676"/>
                  </a:lnTo>
                  <a:close/>
                </a:path>
                <a:path w="1370965" h="1258570">
                  <a:moveTo>
                    <a:pt x="684085" y="143827"/>
                  </a:moveTo>
                  <a:lnTo>
                    <a:pt x="683564" y="142290"/>
                  </a:lnTo>
                  <a:lnTo>
                    <a:pt x="475259" y="211645"/>
                  </a:lnTo>
                  <a:lnTo>
                    <a:pt x="684085" y="143827"/>
                  </a:lnTo>
                  <a:close/>
                </a:path>
                <a:path w="1370965" h="1258570">
                  <a:moveTo>
                    <a:pt x="745236" y="280797"/>
                  </a:moveTo>
                  <a:lnTo>
                    <a:pt x="641946" y="340347"/>
                  </a:lnTo>
                  <a:lnTo>
                    <a:pt x="693635" y="310959"/>
                  </a:lnTo>
                  <a:lnTo>
                    <a:pt x="745236" y="280797"/>
                  </a:lnTo>
                  <a:close/>
                </a:path>
                <a:path w="1370965" h="1258570">
                  <a:moveTo>
                    <a:pt x="946886" y="503580"/>
                  </a:moveTo>
                  <a:lnTo>
                    <a:pt x="944892" y="502297"/>
                  </a:lnTo>
                  <a:lnTo>
                    <a:pt x="705091" y="832459"/>
                  </a:lnTo>
                  <a:lnTo>
                    <a:pt x="766140" y="750976"/>
                  </a:lnTo>
                  <a:lnTo>
                    <a:pt x="826706" y="668934"/>
                  </a:lnTo>
                  <a:lnTo>
                    <a:pt x="946886" y="503580"/>
                  </a:lnTo>
                  <a:close/>
                </a:path>
                <a:path w="1370965" h="1258570">
                  <a:moveTo>
                    <a:pt x="1075397" y="577723"/>
                  </a:moveTo>
                  <a:lnTo>
                    <a:pt x="1074762" y="577342"/>
                  </a:lnTo>
                  <a:lnTo>
                    <a:pt x="771486" y="1258354"/>
                  </a:lnTo>
                  <a:lnTo>
                    <a:pt x="792607" y="1212951"/>
                  </a:lnTo>
                  <a:lnTo>
                    <a:pt x="854951" y="1076794"/>
                  </a:lnTo>
                  <a:lnTo>
                    <a:pt x="936193" y="895337"/>
                  </a:lnTo>
                  <a:lnTo>
                    <a:pt x="1075397" y="577723"/>
                  </a:lnTo>
                  <a:close/>
                </a:path>
                <a:path w="1370965" h="1258570">
                  <a:moveTo>
                    <a:pt x="1217358" y="623773"/>
                  </a:moveTo>
                  <a:lnTo>
                    <a:pt x="1217168" y="623773"/>
                  </a:lnTo>
                  <a:lnTo>
                    <a:pt x="1181760" y="790841"/>
                  </a:lnTo>
                  <a:lnTo>
                    <a:pt x="1217358" y="623773"/>
                  </a:lnTo>
                  <a:close/>
                </a:path>
                <a:path w="1370965" h="1258570">
                  <a:moveTo>
                    <a:pt x="1370914" y="639330"/>
                  </a:moveTo>
                  <a:lnTo>
                    <a:pt x="1366507" y="639330"/>
                  </a:lnTo>
                  <a:lnTo>
                    <a:pt x="1366507" y="1165377"/>
                  </a:lnTo>
                  <a:lnTo>
                    <a:pt x="1369580" y="901750"/>
                  </a:lnTo>
                  <a:lnTo>
                    <a:pt x="1370914" y="63933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748752" y="2279960"/>
              <a:ext cx="4445" cy="526415"/>
            </a:xfrm>
            <a:custGeom>
              <a:avLst/>
              <a:gdLst/>
              <a:ahLst/>
              <a:cxnLst/>
              <a:rect l="l" t="t" r="r" b="b"/>
              <a:pathLst>
                <a:path w="4445" h="526414">
                  <a:moveTo>
                    <a:pt x="4418" y="0"/>
                  </a:moveTo>
                  <a:lnTo>
                    <a:pt x="4287" y="52432"/>
                  </a:lnTo>
                  <a:lnTo>
                    <a:pt x="4087" y="104883"/>
                  </a:lnTo>
                  <a:lnTo>
                    <a:pt x="3819" y="157360"/>
                  </a:lnTo>
                  <a:lnTo>
                    <a:pt x="3480" y="209871"/>
                  </a:lnTo>
                  <a:lnTo>
                    <a:pt x="3073" y="262422"/>
                  </a:lnTo>
                  <a:lnTo>
                    <a:pt x="2597" y="315021"/>
                  </a:lnTo>
                  <a:lnTo>
                    <a:pt x="2051" y="367676"/>
                  </a:lnTo>
                  <a:lnTo>
                    <a:pt x="1436" y="420393"/>
                  </a:lnTo>
                  <a:lnTo>
                    <a:pt x="753" y="473181"/>
                  </a:lnTo>
                  <a:lnTo>
                    <a:pt x="0" y="526045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382250" y="1640635"/>
              <a:ext cx="1217295" cy="1258570"/>
            </a:xfrm>
            <a:custGeom>
              <a:avLst/>
              <a:gdLst/>
              <a:ahLst/>
              <a:cxnLst/>
              <a:rect l="l" t="t" r="r" b="b"/>
              <a:pathLst>
                <a:path w="1217295" h="1258570">
                  <a:moveTo>
                    <a:pt x="1217173" y="623762"/>
                  </a:moveTo>
                  <a:lnTo>
                    <a:pt x="1208227" y="665346"/>
                  </a:lnTo>
                  <a:lnTo>
                    <a:pt x="1199347" y="707032"/>
                  </a:lnTo>
                  <a:lnTo>
                    <a:pt x="1190527" y="748849"/>
                  </a:lnTo>
                  <a:lnTo>
                    <a:pt x="1181762" y="790829"/>
                  </a:lnTo>
                </a:path>
                <a:path w="1217295" h="1258570">
                  <a:moveTo>
                    <a:pt x="1075400" y="577721"/>
                  </a:moveTo>
                  <a:lnTo>
                    <a:pt x="1055622" y="623116"/>
                  </a:lnTo>
                  <a:lnTo>
                    <a:pt x="1035829" y="668501"/>
                  </a:lnTo>
                  <a:lnTo>
                    <a:pt x="1016007" y="713877"/>
                  </a:lnTo>
                  <a:lnTo>
                    <a:pt x="996146" y="759247"/>
                  </a:lnTo>
                  <a:lnTo>
                    <a:pt x="976231" y="804611"/>
                  </a:lnTo>
                  <a:lnTo>
                    <a:pt x="956252" y="849972"/>
                  </a:lnTo>
                  <a:lnTo>
                    <a:pt x="936196" y="895331"/>
                  </a:lnTo>
                  <a:lnTo>
                    <a:pt x="916050" y="940690"/>
                  </a:lnTo>
                  <a:lnTo>
                    <a:pt x="895802" y="986051"/>
                  </a:lnTo>
                  <a:lnTo>
                    <a:pt x="875440" y="1031415"/>
                  </a:lnTo>
                  <a:lnTo>
                    <a:pt x="854952" y="1076784"/>
                  </a:lnTo>
                  <a:lnTo>
                    <a:pt x="834326" y="1122160"/>
                  </a:lnTo>
                  <a:lnTo>
                    <a:pt x="813548" y="1167545"/>
                  </a:lnTo>
                  <a:lnTo>
                    <a:pt x="792607" y="1212940"/>
                  </a:lnTo>
                  <a:lnTo>
                    <a:pt x="771491" y="1258347"/>
                  </a:lnTo>
                </a:path>
                <a:path w="1217295" h="1258570">
                  <a:moveTo>
                    <a:pt x="946882" y="503569"/>
                  </a:moveTo>
                  <a:lnTo>
                    <a:pt x="916920" y="545031"/>
                  </a:lnTo>
                  <a:lnTo>
                    <a:pt x="886913" y="586420"/>
                  </a:lnTo>
                  <a:lnTo>
                    <a:pt x="856847" y="627722"/>
                  </a:lnTo>
                  <a:lnTo>
                    <a:pt x="826705" y="668923"/>
                  </a:lnTo>
                  <a:lnTo>
                    <a:pt x="796473" y="710010"/>
                  </a:lnTo>
                  <a:lnTo>
                    <a:pt x="766136" y="750969"/>
                  </a:lnTo>
                  <a:lnTo>
                    <a:pt x="735679" y="791788"/>
                  </a:lnTo>
                  <a:lnTo>
                    <a:pt x="705087" y="832452"/>
                  </a:lnTo>
                </a:path>
                <a:path w="1217295" h="1258570">
                  <a:moveTo>
                    <a:pt x="833412" y="402010"/>
                  </a:moveTo>
                  <a:lnTo>
                    <a:pt x="793128" y="438243"/>
                  </a:lnTo>
                  <a:lnTo>
                    <a:pt x="752857" y="474505"/>
                  </a:lnTo>
                  <a:lnTo>
                    <a:pt x="712585" y="510780"/>
                  </a:lnTo>
                  <a:lnTo>
                    <a:pt x="672301" y="547049"/>
                  </a:lnTo>
                  <a:lnTo>
                    <a:pt x="633523" y="581961"/>
                  </a:lnTo>
                  <a:lnTo>
                    <a:pt x="594741" y="616882"/>
                  </a:lnTo>
                  <a:lnTo>
                    <a:pt x="555953" y="651813"/>
                  </a:lnTo>
                  <a:lnTo>
                    <a:pt x="517154" y="686756"/>
                  </a:lnTo>
                  <a:lnTo>
                    <a:pt x="478343" y="721711"/>
                  </a:lnTo>
                  <a:lnTo>
                    <a:pt x="439514" y="756679"/>
                  </a:lnTo>
                  <a:lnTo>
                    <a:pt x="400665" y="791661"/>
                  </a:lnTo>
                </a:path>
                <a:path w="1217295" h="1258570">
                  <a:moveTo>
                    <a:pt x="745236" y="280792"/>
                  </a:moveTo>
                  <a:lnTo>
                    <a:pt x="719426" y="295968"/>
                  </a:lnTo>
                  <a:lnTo>
                    <a:pt x="693640" y="310952"/>
                  </a:lnTo>
                  <a:lnTo>
                    <a:pt x="667830" y="325744"/>
                  </a:lnTo>
                  <a:lnTo>
                    <a:pt x="641948" y="340344"/>
                  </a:lnTo>
                </a:path>
                <a:path w="1217295" h="1258570">
                  <a:moveTo>
                    <a:pt x="745236" y="280664"/>
                  </a:moveTo>
                  <a:lnTo>
                    <a:pt x="747670" y="279383"/>
                  </a:lnTo>
                </a:path>
                <a:path w="1217295" h="1258570">
                  <a:moveTo>
                    <a:pt x="683571" y="142285"/>
                  </a:moveTo>
                  <a:lnTo>
                    <a:pt x="631483" y="159622"/>
                  </a:lnTo>
                  <a:lnTo>
                    <a:pt x="579418" y="176960"/>
                  </a:lnTo>
                  <a:lnTo>
                    <a:pt x="527354" y="194297"/>
                  </a:lnTo>
                  <a:lnTo>
                    <a:pt x="475266" y="211634"/>
                  </a:lnTo>
                  <a:lnTo>
                    <a:pt x="427667" y="227444"/>
                  </a:lnTo>
                  <a:lnTo>
                    <a:pt x="380077" y="243207"/>
                  </a:lnTo>
                  <a:lnTo>
                    <a:pt x="332500" y="258910"/>
                  </a:lnTo>
                  <a:lnTo>
                    <a:pt x="284938" y="274540"/>
                  </a:lnTo>
                  <a:lnTo>
                    <a:pt x="237393" y="290085"/>
                  </a:lnTo>
                  <a:lnTo>
                    <a:pt x="189866" y="305532"/>
                  </a:lnTo>
                  <a:lnTo>
                    <a:pt x="142362" y="320868"/>
                  </a:lnTo>
                  <a:lnTo>
                    <a:pt x="94881" y="336081"/>
                  </a:lnTo>
                  <a:lnTo>
                    <a:pt x="47426" y="351158"/>
                  </a:lnTo>
                  <a:lnTo>
                    <a:pt x="0" y="366086"/>
                  </a:lnTo>
                </a:path>
                <a:path w="1217295" h="1258570">
                  <a:moveTo>
                    <a:pt x="653411" y="0"/>
                  </a:moveTo>
                  <a:lnTo>
                    <a:pt x="617151" y="4610"/>
                  </a:lnTo>
                  <a:lnTo>
                    <a:pt x="580891" y="9124"/>
                  </a:lnTo>
                  <a:lnTo>
                    <a:pt x="544631" y="13543"/>
                  </a:lnTo>
                  <a:lnTo>
                    <a:pt x="508372" y="17865"/>
                  </a:lnTo>
                </a:path>
                <a:path w="1217295" h="1258570">
                  <a:moveTo>
                    <a:pt x="443633" y="25101"/>
                  </a:moveTo>
                  <a:lnTo>
                    <a:pt x="508372" y="17865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748752" y="2279960"/>
              <a:ext cx="4445" cy="0"/>
            </a:xfrm>
            <a:custGeom>
              <a:avLst/>
              <a:gdLst/>
              <a:ahLst/>
              <a:cxnLst/>
              <a:rect l="l" t="t" r="r" b="b"/>
              <a:pathLst>
                <a:path w="4445">
                  <a:moveTo>
                    <a:pt x="0" y="0"/>
                  </a:moveTo>
                  <a:lnTo>
                    <a:pt x="1472" y="0"/>
                  </a:lnTo>
                  <a:lnTo>
                    <a:pt x="2945" y="0"/>
                  </a:lnTo>
                  <a:lnTo>
                    <a:pt x="4418" y="0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035661" y="1640635"/>
              <a:ext cx="564515" cy="624205"/>
            </a:xfrm>
            <a:custGeom>
              <a:avLst/>
              <a:gdLst/>
              <a:ahLst/>
              <a:cxnLst/>
              <a:rect l="l" t="t" r="r" b="b"/>
              <a:pathLst>
                <a:path w="564515" h="624205">
                  <a:moveTo>
                    <a:pt x="563762" y="623762"/>
                  </a:moveTo>
                  <a:lnTo>
                    <a:pt x="563954" y="623762"/>
                  </a:lnTo>
                </a:path>
                <a:path w="564515" h="624205">
                  <a:moveTo>
                    <a:pt x="421348" y="577337"/>
                  </a:moveTo>
                  <a:lnTo>
                    <a:pt x="421668" y="577529"/>
                  </a:lnTo>
                  <a:lnTo>
                    <a:pt x="421797" y="577721"/>
                  </a:lnTo>
                  <a:lnTo>
                    <a:pt x="421989" y="577721"/>
                  </a:lnTo>
                </a:path>
                <a:path w="564515" h="624205">
                  <a:moveTo>
                    <a:pt x="291486" y="502288"/>
                  </a:moveTo>
                  <a:lnTo>
                    <a:pt x="292126" y="502801"/>
                  </a:lnTo>
                  <a:lnTo>
                    <a:pt x="292831" y="503249"/>
                  </a:lnTo>
                  <a:lnTo>
                    <a:pt x="293471" y="503569"/>
                  </a:lnTo>
                </a:path>
                <a:path w="564515" h="624205">
                  <a:moveTo>
                    <a:pt x="91825" y="280664"/>
                  </a:moveTo>
                  <a:lnTo>
                    <a:pt x="91825" y="280792"/>
                  </a:lnTo>
                </a:path>
                <a:path w="564515" h="624205">
                  <a:moveTo>
                    <a:pt x="30160" y="142285"/>
                  </a:moveTo>
                  <a:lnTo>
                    <a:pt x="30352" y="142797"/>
                  </a:lnTo>
                  <a:lnTo>
                    <a:pt x="30544" y="143309"/>
                  </a:lnTo>
                  <a:lnTo>
                    <a:pt x="30672" y="143822"/>
                  </a:lnTo>
                </a:path>
                <a:path w="564515" h="624205">
                  <a:moveTo>
                    <a:pt x="0" y="0"/>
                  </a:moveTo>
                  <a:lnTo>
                    <a:pt x="0" y="512"/>
                  </a:lnTo>
                  <a:lnTo>
                    <a:pt x="0" y="1024"/>
                  </a:lnTo>
                  <a:lnTo>
                    <a:pt x="192" y="1664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3787" y="2968012"/>
              <a:ext cx="0" cy="320040"/>
            </a:xfrm>
            <a:custGeom>
              <a:avLst/>
              <a:gdLst/>
              <a:ahLst/>
              <a:cxnLst/>
              <a:rect l="l" t="t" r="r" b="b"/>
              <a:pathLst>
                <a:path h="320039">
                  <a:moveTo>
                    <a:pt x="0" y="0"/>
                  </a:moveTo>
                  <a:lnTo>
                    <a:pt x="0" y="0"/>
                  </a:lnTo>
                  <a:lnTo>
                    <a:pt x="0" y="266224"/>
                  </a:lnTo>
                  <a:lnTo>
                    <a:pt x="0" y="319469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1805" y="3025196"/>
              <a:ext cx="77033" cy="241027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17284" y="2517079"/>
              <a:ext cx="213360" cy="294005"/>
            </a:xfrm>
            <a:custGeom>
              <a:avLst/>
              <a:gdLst/>
              <a:ahLst/>
              <a:cxnLst/>
              <a:rect l="l" t="t" r="r" b="b"/>
              <a:pathLst>
                <a:path w="213359" h="294005">
                  <a:moveTo>
                    <a:pt x="0" y="0"/>
                  </a:moveTo>
                  <a:lnTo>
                    <a:pt x="29610" y="42491"/>
                  </a:lnTo>
                  <a:lnTo>
                    <a:pt x="59609" y="84705"/>
                  </a:lnTo>
                  <a:lnTo>
                    <a:pt x="89919" y="126696"/>
                  </a:lnTo>
                  <a:lnTo>
                    <a:pt x="120468" y="168515"/>
                  </a:lnTo>
                  <a:lnTo>
                    <a:pt x="151179" y="210216"/>
                  </a:lnTo>
                  <a:lnTo>
                    <a:pt x="212787" y="2934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17284" y="2517079"/>
              <a:ext cx="213360" cy="294005"/>
            </a:xfrm>
            <a:custGeom>
              <a:avLst/>
              <a:gdLst/>
              <a:ahLst/>
              <a:cxnLst/>
              <a:rect l="l" t="t" r="r" b="b"/>
              <a:pathLst>
                <a:path w="213359" h="294005">
                  <a:moveTo>
                    <a:pt x="0" y="0"/>
                  </a:moveTo>
                  <a:lnTo>
                    <a:pt x="29610" y="42491"/>
                  </a:lnTo>
                  <a:lnTo>
                    <a:pt x="59609" y="84705"/>
                  </a:lnTo>
                  <a:lnTo>
                    <a:pt x="89919" y="126696"/>
                  </a:lnTo>
                  <a:lnTo>
                    <a:pt x="120468" y="168515"/>
                  </a:lnTo>
                  <a:lnTo>
                    <a:pt x="151179" y="210216"/>
                  </a:lnTo>
                  <a:lnTo>
                    <a:pt x="181977" y="251850"/>
                  </a:lnTo>
                  <a:lnTo>
                    <a:pt x="212787" y="293471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4378" y="2354943"/>
              <a:ext cx="129606" cy="86511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974576" y="2111547"/>
              <a:ext cx="266065" cy="154940"/>
            </a:xfrm>
            <a:custGeom>
              <a:avLst/>
              <a:gdLst/>
              <a:ahLst/>
              <a:cxnLst/>
              <a:rect l="l" t="t" r="r" b="b"/>
              <a:pathLst>
                <a:path w="266065" h="154939">
                  <a:moveTo>
                    <a:pt x="0" y="0"/>
                  </a:moveTo>
                  <a:lnTo>
                    <a:pt x="266064" y="154836"/>
                  </a:lnTo>
                  <a:lnTo>
                    <a:pt x="221920" y="128665"/>
                  </a:lnTo>
                  <a:lnTo>
                    <a:pt x="177760" y="102526"/>
                  </a:lnTo>
                  <a:lnTo>
                    <a:pt x="133536" y="76505"/>
                  </a:lnTo>
                  <a:lnTo>
                    <a:pt x="89200" y="50687"/>
                  </a:lnTo>
                  <a:lnTo>
                    <a:pt x="44704" y="25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74576" y="2111547"/>
              <a:ext cx="266065" cy="154940"/>
            </a:xfrm>
            <a:custGeom>
              <a:avLst/>
              <a:gdLst/>
              <a:ahLst/>
              <a:cxnLst/>
              <a:rect l="l" t="t" r="r" b="b"/>
              <a:pathLst>
                <a:path w="266065" h="154939">
                  <a:moveTo>
                    <a:pt x="0" y="0"/>
                  </a:moveTo>
                  <a:lnTo>
                    <a:pt x="44704" y="25156"/>
                  </a:lnTo>
                  <a:lnTo>
                    <a:pt x="89200" y="50687"/>
                  </a:lnTo>
                  <a:lnTo>
                    <a:pt x="133536" y="76505"/>
                  </a:lnTo>
                  <a:lnTo>
                    <a:pt x="177760" y="102526"/>
                  </a:lnTo>
                  <a:lnTo>
                    <a:pt x="221920" y="128665"/>
                  </a:lnTo>
                  <a:lnTo>
                    <a:pt x="266064" y="154836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523610" y="1720230"/>
              <a:ext cx="215900" cy="22860"/>
            </a:xfrm>
            <a:custGeom>
              <a:avLst/>
              <a:gdLst/>
              <a:ahLst/>
              <a:cxnLst/>
              <a:rect l="l" t="t" r="r" b="b"/>
              <a:pathLst>
                <a:path w="215900" h="22860">
                  <a:moveTo>
                    <a:pt x="0" y="0"/>
                  </a:moveTo>
                  <a:lnTo>
                    <a:pt x="215669" y="226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523610" y="1720230"/>
              <a:ext cx="215900" cy="22860"/>
            </a:xfrm>
            <a:custGeom>
              <a:avLst/>
              <a:gdLst/>
              <a:ahLst/>
              <a:cxnLst/>
              <a:rect l="l" t="t" r="r" b="b"/>
              <a:pathLst>
                <a:path w="215900" h="22860">
                  <a:moveTo>
                    <a:pt x="0" y="0"/>
                  </a:moveTo>
                  <a:lnTo>
                    <a:pt x="53923" y="5667"/>
                  </a:lnTo>
                  <a:lnTo>
                    <a:pt x="107834" y="11334"/>
                  </a:lnTo>
                  <a:lnTo>
                    <a:pt x="161745" y="17001"/>
                  </a:lnTo>
                  <a:lnTo>
                    <a:pt x="215669" y="22668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55396" y="1637562"/>
              <a:ext cx="792480" cy="788035"/>
            </a:xfrm>
            <a:custGeom>
              <a:avLst/>
              <a:gdLst/>
              <a:ahLst/>
              <a:cxnLst/>
              <a:rect l="l" t="t" r="r" b="b"/>
              <a:pathLst>
                <a:path w="792480" h="788035">
                  <a:moveTo>
                    <a:pt x="237693" y="369163"/>
                  </a:moveTo>
                  <a:lnTo>
                    <a:pt x="201587" y="346367"/>
                  </a:lnTo>
                  <a:lnTo>
                    <a:pt x="128943" y="301358"/>
                  </a:lnTo>
                  <a:lnTo>
                    <a:pt x="92278" y="279133"/>
                  </a:lnTo>
                  <a:lnTo>
                    <a:pt x="89839" y="283743"/>
                  </a:lnTo>
                  <a:lnTo>
                    <a:pt x="237693" y="369163"/>
                  </a:lnTo>
                  <a:close/>
                </a:path>
                <a:path w="792480" h="788035">
                  <a:moveTo>
                    <a:pt x="426732" y="787958"/>
                  </a:moveTo>
                  <a:lnTo>
                    <a:pt x="1473" y="405091"/>
                  </a:lnTo>
                  <a:lnTo>
                    <a:pt x="0" y="406501"/>
                  </a:lnTo>
                  <a:lnTo>
                    <a:pt x="192786" y="580986"/>
                  </a:lnTo>
                  <a:lnTo>
                    <a:pt x="309270" y="684885"/>
                  </a:lnTo>
                  <a:lnTo>
                    <a:pt x="426732" y="787958"/>
                  </a:lnTo>
                  <a:close/>
                </a:path>
                <a:path w="792480" h="788035">
                  <a:moveTo>
                    <a:pt x="785710" y="63398"/>
                  </a:moveTo>
                  <a:lnTo>
                    <a:pt x="181800" y="0"/>
                  </a:lnTo>
                  <a:lnTo>
                    <a:pt x="181470" y="2755"/>
                  </a:lnTo>
                  <a:lnTo>
                    <a:pt x="332714" y="19824"/>
                  </a:lnTo>
                  <a:lnTo>
                    <a:pt x="483908" y="35979"/>
                  </a:lnTo>
                  <a:lnTo>
                    <a:pt x="584619" y="45986"/>
                  </a:lnTo>
                  <a:lnTo>
                    <a:pt x="685228" y="55181"/>
                  </a:lnTo>
                  <a:lnTo>
                    <a:pt x="785710" y="63398"/>
                  </a:lnTo>
                  <a:close/>
                </a:path>
                <a:path w="792480" h="788035">
                  <a:moveTo>
                    <a:pt x="791921" y="355015"/>
                  </a:moveTo>
                  <a:lnTo>
                    <a:pt x="151320" y="145237"/>
                  </a:lnTo>
                  <a:lnTo>
                    <a:pt x="150799" y="146900"/>
                  </a:lnTo>
                  <a:lnTo>
                    <a:pt x="791921" y="355015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5393" y="2140491"/>
              <a:ext cx="150994" cy="210162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9494" y="2264409"/>
              <a:ext cx="281940" cy="603885"/>
            </a:xfrm>
            <a:custGeom>
              <a:avLst/>
              <a:gdLst/>
              <a:ahLst/>
              <a:cxnLst/>
              <a:rect l="l" t="t" r="r" b="b"/>
              <a:pathLst>
                <a:path w="281940" h="603885">
                  <a:moveTo>
                    <a:pt x="4292" y="15557"/>
                  </a:moveTo>
                  <a:lnTo>
                    <a:pt x="0" y="15557"/>
                  </a:lnTo>
                  <a:lnTo>
                    <a:pt x="1054" y="164198"/>
                  </a:lnTo>
                  <a:lnTo>
                    <a:pt x="4292" y="412572"/>
                  </a:lnTo>
                  <a:lnTo>
                    <a:pt x="4292" y="15557"/>
                  </a:lnTo>
                  <a:close/>
                </a:path>
                <a:path w="281940" h="603885">
                  <a:moveTo>
                    <a:pt x="187363" y="160020"/>
                  </a:moveTo>
                  <a:lnTo>
                    <a:pt x="153492" y="0"/>
                  </a:lnTo>
                  <a:lnTo>
                    <a:pt x="151307" y="508"/>
                  </a:lnTo>
                  <a:lnTo>
                    <a:pt x="187363" y="160020"/>
                  </a:lnTo>
                  <a:close/>
                </a:path>
                <a:path w="281940" h="603885">
                  <a:moveTo>
                    <a:pt x="281622" y="603389"/>
                  </a:moveTo>
                  <a:lnTo>
                    <a:pt x="271957" y="554405"/>
                  </a:lnTo>
                  <a:lnTo>
                    <a:pt x="252031" y="456869"/>
                  </a:lnTo>
                  <a:lnTo>
                    <a:pt x="221005" y="311594"/>
                  </a:lnTo>
                  <a:lnTo>
                    <a:pt x="189026" y="167386"/>
                  </a:lnTo>
                  <a:lnTo>
                    <a:pt x="281622" y="603389"/>
                  </a:lnTo>
                  <a:close/>
                </a:path>
              </a:pathLst>
            </a:custGeom>
            <a:solidFill>
              <a:srgbClr val="F5F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9497" y="1640315"/>
              <a:ext cx="1328420" cy="1497965"/>
            </a:xfrm>
            <a:custGeom>
              <a:avLst/>
              <a:gdLst/>
              <a:ahLst/>
              <a:cxnLst/>
              <a:rect l="l" t="t" r="r" b="b"/>
              <a:pathLst>
                <a:path w="1328420" h="1497964">
                  <a:moveTo>
                    <a:pt x="0" y="639643"/>
                  </a:moveTo>
                  <a:lnTo>
                    <a:pt x="292" y="689197"/>
                  </a:lnTo>
                  <a:lnTo>
                    <a:pt x="643" y="738741"/>
                  </a:lnTo>
                  <a:lnTo>
                    <a:pt x="1059" y="788291"/>
                  </a:lnTo>
                  <a:lnTo>
                    <a:pt x="1544" y="837863"/>
                  </a:lnTo>
                  <a:lnTo>
                    <a:pt x="2105" y="887470"/>
                  </a:lnTo>
                  <a:lnTo>
                    <a:pt x="2746" y="937129"/>
                  </a:lnTo>
                  <a:lnTo>
                    <a:pt x="3473" y="986853"/>
                  </a:lnTo>
                  <a:lnTo>
                    <a:pt x="4290" y="1036659"/>
                  </a:lnTo>
                </a:path>
                <a:path w="1328420" h="1497964">
                  <a:moveTo>
                    <a:pt x="189030" y="791469"/>
                  </a:moveTo>
                  <a:lnTo>
                    <a:pt x="199761" y="839438"/>
                  </a:lnTo>
                  <a:lnTo>
                    <a:pt x="210426" y="887508"/>
                  </a:lnTo>
                  <a:lnTo>
                    <a:pt x="221005" y="935688"/>
                  </a:lnTo>
                  <a:lnTo>
                    <a:pt x="231480" y="983985"/>
                  </a:lnTo>
                  <a:lnTo>
                    <a:pt x="241831" y="1032406"/>
                  </a:lnTo>
                  <a:lnTo>
                    <a:pt x="252040" y="1080959"/>
                  </a:lnTo>
                  <a:lnTo>
                    <a:pt x="262088" y="1129651"/>
                  </a:lnTo>
                  <a:lnTo>
                    <a:pt x="271956" y="1178490"/>
                  </a:lnTo>
                  <a:lnTo>
                    <a:pt x="281625" y="1227482"/>
                  </a:lnTo>
                </a:path>
                <a:path w="1328420" h="1497964">
                  <a:moveTo>
                    <a:pt x="151314" y="624595"/>
                  </a:moveTo>
                  <a:lnTo>
                    <a:pt x="160315" y="664422"/>
                  </a:lnTo>
                  <a:lnTo>
                    <a:pt x="169340" y="704278"/>
                  </a:lnTo>
                  <a:lnTo>
                    <a:pt x="178364" y="744171"/>
                  </a:lnTo>
                  <a:lnTo>
                    <a:pt x="187365" y="784106"/>
                  </a:lnTo>
                </a:path>
                <a:path w="1328420" h="1497964">
                  <a:moveTo>
                    <a:pt x="189030" y="791469"/>
                  </a:moveTo>
                  <a:lnTo>
                    <a:pt x="187365" y="784106"/>
                  </a:lnTo>
                </a:path>
                <a:path w="1328420" h="1497964">
                  <a:moveTo>
                    <a:pt x="296224" y="577657"/>
                  </a:moveTo>
                  <a:lnTo>
                    <a:pt x="705919" y="1497965"/>
                  </a:lnTo>
                </a:path>
                <a:path w="1328420" h="1497964">
                  <a:moveTo>
                    <a:pt x="429161" y="500175"/>
                  </a:moveTo>
                  <a:lnTo>
                    <a:pt x="458946" y="541513"/>
                  </a:lnTo>
                  <a:lnTo>
                    <a:pt x="488648" y="583171"/>
                  </a:lnTo>
                  <a:lnTo>
                    <a:pt x="518231" y="625175"/>
                  </a:lnTo>
                  <a:lnTo>
                    <a:pt x="547657" y="667555"/>
                  </a:lnTo>
                  <a:lnTo>
                    <a:pt x="576889" y="710338"/>
                  </a:lnTo>
                </a:path>
                <a:path w="1328420" h="1497964">
                  <a:moveTo>
                    <a:pt x="535907" y="403739"/>
                  </a:moveTo>
                  <a:lnTo>
                    <a:pt x="574375" y="438736"/>
                  </a:lnTo>
                  <a:lnTo>
                    <a:pt x="612877" y="473690"/>
                  </a:lnTo>
                  <a:lnTo>
                    <a:pt x="651422" y="508595"/>
                  </a:lnTo>
                  <a:lnTo>
                    <a:pt x="690022" y="543444"/>
                  </a:lnTo>
                  <a:lnTo>
                    <a:pt x="728686" y="578229"/>
                  </a:lnTo>
                  <a:lnTo>
                    <a:pt x="767426" y="612943"/>
                  </a:lnTo>
                  <a:lnTo>
                    <a:pt x="806252" y="647578"/>
                  </a:lnTo>
                  <a:lnTo>
                    <a:pt x="845176" y="682128"/>
                  </a:lnTo>
                  <a:lnTo>
                    <a:pt x="884207" y="716586"/>
                  </a:lnTo>
                  <a:lnTo>
                    <a:pt x="923356" y="750944"/>
                  </a:lnTo>
                  <a:lnTo>
                    <a:pt x="962634" y="785194"/>
                  </a:lnTo>
                </a:path>
                <a:path w="1328420" h="1497964">
                  <a:moveTo>
                    <a:pt x="628373" y="276374"/>
                  </a:moveTo>
                  <a:lnTo>
                    <a:pt x="664843" y="298600"/>
                  </a:lnTo>
                  <a:lnTo>
                    <a:pt x="701228" y="321006"/>
                  </a:lnTo>
                  <a:lnTo>
                    <a:pt x="737494" y="343604"/>
                  </a:lnTo>
                  <a:lnTo>
                    <a:pt x="773604" y="366407"/>
                  </a:lnTo>
                </a:path>
                <a:path w="1328420" h="1497964">
                  <a:moveTo>
                    <a:pt x="687221" y="142477"/>
                  </a:moveTo>
                  <a:lnTo>
                    <a:pt x="736339" y="158528"/>
                  </a:lnTo>
                  <a:lnTo>
                    <a:pt x="785485" y="174610"/>
                  </a:lnTo>
                  <a:lnTo>
                    <a:pt x="834657" y="190719"/>
                  </a:lnTo>
                  <a:lnTo>
                    <a:pt x="883857" y="206851"/>
                  </a:lnTo>
                  <a:lnTo>
                    <a:pt x="933082" y="223000"/>
                  </a:lnTo>
                  <a:lnTo>
                    <a:pt x="982335" y="239162"/>
                  </a:lnTo>
                  <a:lnTo>
                    <a:pt x="1031613" y="255331"/>
                  </a:lnTo>
                  <a:lnTo>
                    <a:pt x="1080918" y="271505"/>
                  </a:lnTo>
                  <a:lnTo>
                    <a:pt x="1130248" y="287676"/>
                  </a:lnTo>
                  <a:lnTo>
                    <a:pt x="1179604" y="303842"/>
                  </a:lnTo>
                  <a:lnTo>
                    <a:pt x="1228986" y="319997"/>
                  </a:lnTo>
                  <a:lnTo>
                    <a:pt x="1278393" y="336136"/>
                  </a:lnTo>
                  <a:lnTo>
                    <a:pt x="1327825" y="352255"/>
                  </a:lnTo>
                </a:path>
                <a:path w="1328420" h="1497964">
                  <a:moveTo>
                    <a:pt x="717381" y="0"/>
                  </a:moveTo>
                  <a:lnTo>
                    <a:pt x="767795" y="5755"/>
                  </a:lnTo>
                  <a:lnTo>
                    <a:pt x="818210" y="11451"/>
                  </a:lnTo>
                  <a:lnTo>
                    <a:pt x="868622" y="17066"/>
                  </a:lnTo>
                  <a:lnTo>
                    <a:pt x="919029" y="22580"/>
                  </a:lnTo>
                  <a:lnTo>
                    <a:pt x="969426" y="27973"/>
                  </a:lnTo>
                  <a:lnTo>
                    <a:pt x="1019810" y="33226"/>
                  </a:lnTo>
                  <a:lnTo>
                    <a:pt x="1070176" y="38316"/>
                  </a:lnTo>
                  <a:lnTo>
                    <a:pt x="1120521" y="43225"/>
                  </a:lnTo>
                  <a:lnTo>
                    <a:pt x="1170841" y="47933"/>
                  </a:lnTo>
                  <a:lnTo>
                    <a:pt x="1221132" y="52418"/>
                  </a:lnTo>
                  <a:lnTo>
                    <a:pt x="1271391" y="56660"/>
                  </a:lnTo>
                  <a:lnTo>
                    <a:pt x="1321614" y="6064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9497" y="2264398"/>
              <a:ext cx="153670" cy="15875"/>
            </a:xfrm>
            <a:custGeom>
              <a:avLst/>
              <a:gdLst/>
              <a:ahLst/>
              <a:cxnLst/>
              <a:rect l="l" t="t" r="r" b="b"/>
              <a:pathLst>
                <a:path w="153670" h="15875">
                  <a:moveTo>
                    <a:pt x="4290" y="15560"/>
                  </a:moveTo>
                  <a:lnTo>
                    <a:pt x="2817" y="15560"/>
                  </a:lnTo>
                  <a:lnTo>
                    <a:pt x="1472" y="15560"/>
                  </a:lnTo>
                  <a:lnTo>
                    <a:pt x="0" y="15560"/>
                  </a:lnTo>
                </a:path>
                <a:path w="153670" h="15875">
                  <a:moveTo>
                    <a:pt x="153491" y="0"/>
                  </a:moveTo>
                  <a:lnTo>
                    <a:pt x="152787" y="192"/>
                  </a:lnTo>
                  <a:lnTo>
                    <a:pt x="151954" y="320"/>
                  </a:lnTo>
                  <a:lnTo>
                    <a:pt x="151314" y="512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15594" y="2217973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128" y="0"/>
                  </a:moveTo>
                  <a:lnTo>
                    <a:pt x="0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45393" y="1637562"/>
              <a:ext cx="292100" cy="505459"/>
            </a:xfrm>
            <a:custGeom>
              <a:avLst/>
              <a:gdLst/>
              <a:ahLst/>
              <a:cxnLst/>
              <a:rect l="l" t="t" r="r" b="b"/>
              <a:pathLst>
                <a:path w="292100" h="505460">
                  <a:moveTo>
                    <a:pt x="3265" y="502929"/>
                  </a:moveTo>
                  <a:lnTo>
                    <a:pt x="2177" y="503761"/>
                  </a:lnTo>
                  <a:lnTo>
                    <a:pt x="1152" y="504530"/>
                  </a:lnTo>
                  <a:lnTo>
                    <a:pt x="0" y="505362"/>
                  </a:lnTo>
                </a:path>
                <a:path w="292100" h="505460">
                  <a:moveTo>
                    <a:pt x="111292" y="405083"/>
                  </a:moveTo>
                  <a:lnTo>
                    <a:pt x="110972" y="405532"/>
                  </a:lnTo>
                  <a:lnTo>
                    <a:pt x="110524" y="406044"/>
                  </a:lnTo>
                  <a:lnTo>
                    <a:pt x="110011" y="406492"/>
                  </a:lnTo>
                </a:path>
                <a:path w="292100" h="505460">
                  <a:moveTo>
                    <a:pt x="202285" y="279127"/>
                  </a:moveTo>
                  <a:lnTo>
                    <a:pt x="201453" y="280600"/>
                  </a:lnTo>
                  <a:lnTo>
                    <a:pt x="200685" y="282137"/>
                  </a:lnTo>
                  <a:lnTo>
                    <a:pt x="199852" y="283738"/>
                  </a:lnTo>
                </a:path>
                <a:path w="292100" h="505460">
                  <a:moveTo>
                    <a:pt x="261325" y="145230"/>
                  </a:moveTo>
                  <a:lnTo>
                    <a:pt x="261133" y="145679"/>
                  </a:lnTo>
                  <a:lnTo>
                    <a:pt x="261005" y="146191"/>
                  </a:lnTo>
                  <a:lnTo>
                    <a:pt x="260813" y="146703"/>
                  </a:lnTo>
                </a:path>
                <a:path w="292100" h="505460">
                  <a:moveTo>
                    <a:pt x="291806" y="0"/>
                  </a:moveTo>
                  <a:lnTo>
                    <a:pt x="291806" y="768"/>
                  </a:lnTo>
                  <a:lnTo>
                    <a:pt x="291614" y="1792"/>
                  </a:lnTo>
                  <a:lnTo>
                    <a:pt x="291486" y="2753"/>
                  </a:lnTo>
                </a:path>
              </a:pathLst>
            </a:custGeom>
            <a:ln w="1639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9113" y="3716515"/>
              <a:ext cx="0" cy="3541395"/>
            </a:xfrm>
            <a:custGeom>
              <a:avLst/>
              <a:gdLst/>
              <a:ahLst/>
              <a:cxnLst/>
              <a:rect l="l" t="t" r="r" b="b"/>
              <a:pathLst>
                <a:path h="3541395">
                  <a:moveTo>
                    <a:pt x="0" y="0"/>
                  </a:moveTo>
                  <a:lnTo>
                    <a:pt x="0" y="3540867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753427" y="3716516"/>
              <a:ext cx="0" cy="3541395"/>
            </a:xfrm>
            <a:custGeom>
              <a:avLst/>
              <a:gdLst/>
              <a:ahLst/>
              <a:cxnLst/>
              <a:rect l="l" t="t" r="r" b="b"/>
              <a:pathLst>
                <a:path h="3541395">
                  <a:moveTo>
                    <a:pt x="0" y="0"/>
                  </a:moveTo>
                  <a:lnTo>
                    <a:pt x="0" y="3540867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115868" y="9385452"/>
              <a:ext cx="3541395" cy="0"/>
            </a:xfrm>
            <a:custGeom>
              <a:avLst/>
              <a:gdLst/>
              <a:ahLst/>
              <a:cxnLst/>
              <a:rect l="l" t="t" r="r" b="b"/>
              <a:pathLst>
                <a:path w="3541395">
                  <a:moveTo>
                    <a:pt x="0" y="0"/>
                  </a:moveTo>
                  <a:lnTo>
                    <a:pt x="3540867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115868" y="1588383"/>
              <a:ext cx="3541395" cy="0"/>
            </a:xfrm>
            <a:custGeom>
              <a:avLst/>
              <a:gdLst/>
              <a:ahLst/>
              <a:cxnLst/>
              <a:rect l="l" t="t" r="r" b="b"/>
              <a:pathLst>
                <a:path w="3541395">
                  <a:moveTo>
                    <a:pt x="0" y="0"/>
                  </a:moveTo>
                  <a:lnTo>
                    <a:pt x="3540867" y="0"/>
                  </a:lnTo>
                </a:path>
              </a:pathLst>
            </a:custGeom>
            <a:ln w="32785">
              <a:solidFill>
                <a:srgbClr val="2937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 txBox="1">
            <a:spLocks noGrp="1"/>
          </p:cNvSpPr>
          <p:nvPr>
            <p:ph type="title"/>
          </p:nvPr>
        </p:nvSpPr>
        <p:spPr>
          <a:xfrm>
            <a:off x="2338512" y="337924"/>
            <a:ext cx="3095625" cy="9423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000" spc="-200" dirty="0">
                <a:solidFill>
                  <a:srgbClr val="F7F6ED"/>
                </a:solidFill>
              </a:rPr>
              <a:t>About</a:t>
            </a:r>
            <a:r>
              <a:rPr sz="6000" spc="-440" dirty="0">
                <a:solidFill>
                  <a:srgbClr val="F7F6ED"/>
                </a:solidFill>
              </a:rPr>
              <a:t> </a:t>
            </a:r>
            <a:r>
              <a:rPr sz="6000" spc="-340" dirty="0">
                <a:solidFill>
                  <a:srgbClr val="F7F6ED"/>
                </a:solidFill>
              </a:rPr>
              <a:t>Us</a:t>
            </a:r>
            <a:endParaRPr sz="6000"/>
          </a:p>
        </p:txBody>
      </p:sp>
      <p:sp>
        <p:nvSpPr>
          <p:cNvPr id="79" name="object 79"/>
          <p:cNvSpPr txBox="1"/>
          <p:nvPr/>
        </p:nvSpPr>
        <p:spPr>
          <a:xfrm>
            <a:off x="603395" y="2131926"/>
            <a:ext cx="6565900" cy="616585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R="60325" algn="ctr">
              <a:lnSpc>
                <a:spcPct val="100000"/>
              </a:lnSpc>
              <a:spcBef>
                <a:spcPts val="1060"/>
              </a:spcBef>
            </a:pPr>
            <a:r>
              <a:rPr sz="2450" u="heavy" dirty="0">
                <a:solidFill>
                  <a:srgbClr val="FAFAFA"/>
                </a:solidFill>
                <a:uFill>
                  <a:solidFill>
                    <a:srgbClr val="FAFAFA"/>
                  </a:solidFill>
                </a:uFill>
                <a:latin typeface="Arial Narrow"/>
                <a:cs typeface="Arial Narrow"/>
              </a:rPr>
              <a:t>Mission</a:t>
            </a:r>
            <a:r>
              <a:rPr sz="2450" u="heavy" spc="175" dirty="0">
                <a:solidFill>
                  <a:srgbClr val="FAFAFA"/>
                </a:solidFill>
                <a:uFill>
                  <a:solidFill>
                    <a:srgbClr val="FAFAFA"/>
                  </a:solidFill>
                </a:uFill>
                <a:latin typeface="Arial Narrow"/>
                <a:cs typeface="Arial Narrow"/>
              </a:rPr>
              <a:t> </a:t>
            </a:r>
            <a:r>
              <a:rPr sz="2450" u="heavy" spc="40" dirty="0">
                <a:solidFill>
                  <a:srgbClr val="FAFAFA"/>
                </a:solidFill>
                <a:uFill>
                  <a:solidFill>
                    <a:srgbClr val="FAFAFA"/>
                  </a:solidFill>
                </a:uFill>
                <a:latin typeface="Arial Narrow"/>
                <a:cs typeface="Arial Narrow"/>
              </a:rPr>
              <a:t>Statement</a:t>
            </a:r>
            <a:endParaRPr sz="2450">
              <a:latin typeface="Arial Narrow"/>
              <a:cs typeface="Arial Narrow"/>
            </a:endParaRPr>
          </a:p>
          <a:p>
            <a:pPr marL="12700" marR="5080" algn="ctr">
              <a:lnSpc>
                <a:spcPts val="2550"/>
              </a:lnSpc>
              <a:spcBef>
                <a:spcPts val="1370"/>
              </a:spcBef>
            </a:pPr>
            <a:r>
              <a:rPr sz="2450" spc="130" dirty="0">
                <a:solidFill>
                  <a:srgbClr val="FAFAFA"/>
                </a:solidFill>
                <a:latin typeface="Arial Narrow"/>
                <a:cs typeface="Arial Narrow"/>
              </a:rPr>
              <a:t>It</a:t>
            </a:r>
            <a:r>
              <a:rPr sz="2450" spc="-8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20" dirty="0">
                <a:solidFill>
                  <a:srgbClr val="FAFAFA"/>
                </a:solidFill>
                <a:latin typeface="Arial Narrow"/>
                <a:cs typeface="Arial Narrow"/>
              </a:rPr>
              <a:t>is</a:t>
            </a:r>
            <a:r>
              <a:rPr sz="2450" spc="-8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our</a:t>
            </a:r>
            <a:r>
              <a:rPr sz="2450" spc="-8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mission</a:t>
            </a:r>
            <a:r>
              <a:rPr sz="2450" spc="-8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130" dirty="0">
                <a:solidFill>
                  <a:srgbClr val="FAFAFA"/>
                </a:solidFill>
                <a:latin typeface="Arial Narrow"/>
                <a:cs typeface="Arial Narrow"/>
              </a:rPr>
              <a:t>to</a:t>
            </a:r>
            <a:r>
              <a:rPr sz="2450" spc="-8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60" dirty="0">
                <a:solidFill>
                  <a:srgbClr val="FAFAFA"/>
                </a:solidFill>
                <a:latin typeface="Arial Narrow"/>
                <a:cs typeface="Arial Narrow"/>
              </a:rPr>
              <a:t>promote</a:t>
            </a:r>
            <a:r>
              <a:rPr sz="2450" spc="-8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a</a:t>
            </a:r>
            <a:r>
              <a:rPr sz="2450" spc="-8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50" dirty="0">
                <a:solidFill>
                  <a:srgbClr val="FAFAFA"/>
                </a:solidFill>
                <a:latin typeface="Arial Narrow"/>
                <a:cs typeface="Arial Narrow"/>
              </a:rPr>
              <a:t>community-</a:t>
            </a:r>
            <a:r>
              <a:rPr sz="2450" spc="40" dirty="0">
                <a:solidFill>
                  <a:srgbClr val="FAFAFA"/>
                </a:solidFill>
                <a:latin typeface="Arial Narrow"/>
                <a:cs typeface="Arial Narrow"/>
              </a:rPr>
              <a:t>wide </a:t>
            </a:r>
            <a:r>
              <a:rPr sz="2450" spc="75" dirty="0">
                <a:solidFill>
                  <a:srgbClr val="FAFAFA"/>
                </a:solidFill>
                <a:latin typeface="Arial Narrow"/>
                <a:cs typeface="Arial Narrow"/>
              </a:rPr>
              <a:t>commitment</a:t>
            </a:r>
            <a:r>
              <a:rPr sz="24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130" dirty="0">
                <a:solidFill>
                  <a:srgbClr val="FAFAFA"/>
                </a:solidFill>
                <a:latin typeface="Arial Narrow"/>
                <a:cs typeface="Arial Narrow"/>
              </a:rPr>
              <a:t>to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 ending </a:t>
            </a:r>
            <a:r>
              <a:rPr sz="2450" spc="-45" dirty="0">
                <a:solidFill>
                  <a:srgbClr val="FAFAFA"/>
                </a:solidFill>
                <a:latin typeface="Arial Narrow"/>
                <a:cs typeface="Arial Narrow"/>
              </a:rPr>
              <a:t>homelessness.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 Through</a:t>
            </a:r>
            <a:r>
              <a:rPr sz="24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50" dirty="0">
                <a:solidFill>
                  <a:srgbClr val="FAFAFA"/>
                </a:solidFill>
                <a:latin typeface="Arial Narrow"/>
                <a:cs typeface="Arial Narrow"/>
              </a:rPr>
              <a:t>the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collaborative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60" dirty="0">
                <a:solidFill>
                  <a:srgbClr val="FAFAFA"/>
                </a:solidFill>
                <a:latin typeface="Arial Narrow"/>
                <a:cs typeface="Arial Narrow"/>
              </a:rPr>
              <a:t>efforts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135" dirty="0">
                <a:solidFill>
                  <a:srgbClr val="FAFAFA"/>
                </a:solidFill>
                <a:latin typeface="Arial Narrow"/>
                <a:cs typeface="Arial Narrow"/>
              </a:rPr>
              <a:t>of</a:t>
            </a:r>
            <a:r>
              <a:rPr sz="2450" spc="-4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people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110" dirty="0">
                <a:solidFill>
                  <a:srgbClr val="FAFAFA"/>
                </a:solidFill>
                <a:latin typeface="Arial Narrow"/>
                <a:cs typeface="Arial Narrow"/>
              </a:rPr>
              <a:t>with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lived</a:t>
            </a:r>
            <a:r>
              <a:rPr sz="2450" spc="-4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experience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110" dirty="0">
                <a:solidFill>
                  <a:srgbClr val="FAFAFA"/>
                </a:solidFill>
                <a:latin typeface="Arial Narrow"/>
                <a:cs typeface="Arial Narrow"/>
              </a:rPr>
              <a:t>of </a:t>
            </a:r>
            <a:r>
              <a:rPr sz="2450" spc="-45" dirty="0">
                <a:solidFill>
                  <a:srgbClr val="FAFAFA"/>
                </a:solidFill>
                <a:latin typeface="Arial Narrow"/>
                <a:cs typeface="Arial Narrow"/>
              </a:rPr>
              <a:t>homelessness,</a:t>
            </a:r>
            <a:r>
              <a:rPr sz="2450" spc="-6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65" dirty="0">
                <a:solidFill>
                  <a:srgbClr val="FAFAFA"/>
                </a:solidFill>
                <a:latin typeface="Arial Narrow"/>
                <a:cs typeface="Arial Narrow"/>
              </a:rPr>
              <a:t>nonprofit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10" dirty="0">
                <a:solidFill>
                  <a:srgbClr val="FAFAFA"/>
                </a:solidFill>
                <a:latin typeface="Arial Narrow"/>
                <a:cs typeface="Arial Narrow"/>
              </a:rPr>
              <a:t>providers,</a:t>
            </a:r>
            <a:r>
              <a:rPr sz="2450" spc="-6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state,</a:t>
            </a:r>
            <a:r>
              <a:rPr sz="2450" spc="-6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federal,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25" dirty="0">
                <a:solidFill>
                  <a:srgbClr val="FAFAFA"/>
                </a:solidFill>
                <a:latin typeface="Arial Narrow"/>
                <a:cs typeface="Arial Narrow"/>
              </a:rPr>
              <a:t>and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local government, </a:t>
            </a:r>
            <a:r>
              <a:rPr sz="2450" spc="85" dirty="0">
                <a:solidFill>
                  <a:srgbClr val="FAFAFA"/>
                </a:solidFill>
                <a:latin typeface="Arial Narrow"/>
                <a:cs typeface="Arial Narrow"/>
              </a:rPr>
              <a:t>we</a:t>
            </a:r>
            <a:r>
              <a:rPr sz="2450" spc="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unite </a:t>
            </a:r>
            <a:r>
              <a:rPr sz="2450" spc="55" dirty="0">
                <a:solidFill>
                  <a:srgbClr val="FAFAFA"/>
                </a:solidFill>
                <a:latin typeface="Arial Narrow"/>
                <a:cs typeface="Arial Narrow"/>
              </a:rPr>
              <a:t>community</a:t>
            </a:r>
            <a:r>
              <a:rPr sz="2450" spc="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45" dirty="0">
                <a:solidFill>
                  <a:srgbClr val="FAFAFA"/>
                </a:solidFill>
                <a:latin typeface="Arial Narrow"/>
                <a:cs typeface="Arial Narrow"/>
              </a:rPr>
              <a:t>resources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105" dirty="0">
                <a:solidFill>
                  <a:srgbClr val="FAFAFA"/>
                </a:solidFill>
                <a:latin typeface="Arial Narrow"/>
                <a:cs typeface="Arial Narrow"/>
              </a:rPr>
              <a:t>to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provide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comprehensive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support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services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100" dirty="0">
                <a:solidFill>
                  <a:srgbClr val="FAFAFA"/>
                </a:solidFill>
                <a:latin typeface="Arial Narrow"/>
                <a:cs typeface="Arial Narrow"/>
              </a:rPr>
              <a:t>for</a:t>
            </a:r>
            <a:r>
              <a:rPr sz="2450" spc="-4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10" dirty="0">
                <a:solidFill>
                  <a:srgbClr val="FAFAFA"/>
                </a:solidFill>
                <a:latin typeface="Arial Narrow"/>
                <a:cs typeface="Arial Narrow"/>
              </a:rPr>
              <a:t>people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experiencing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45" dirty="0">
                <a:solidFill>
                  <a:srgbClr val="FAFAFA"/>
                </a:solidFill>
                <a:latin typeface="Arial Narrow"/>
                <a:cs typeface="Arial Narrow"/>
              </a:rPr>
              <a:t>homelessness,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those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60" dirty="0">
                <a:solidFill>
                  <a:srgbClr val="FAFAFA"/>
                </a:solidFill>
                <a:latin typeface="Arial Narrow"/>
                <a:cs typeface="Arial Narrow"/>
              </a:rPr>
              <a:t>on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75" dirty="0">
                <a:solidFill>
                  <a:srgbClr val="FAFAFA"/>
                </a:solidFill>
                <a:latin typeface="Arial Narrow"/>
                <a:cs typeface="Arial Narrow"/>
              </a:rPr>
              <a:t>the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65" dirty="0">
                <a:solidFill>
                  <a:srgbClr val="FAFAFA"/>
                </a:solidFill>
                <a:latin typeface="Arial Narrow"/>
                <a:cs typeface="Arial Narrow"/>
              </a:rPr>
              <a:t>brink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110" dirty="0">
                <a:solidFill>
                  <a:srgbClr val="FAFAFA"/>
                </a:solidFill>
                <a:latin typeface="Arial Narrow"/>
                <a:cs typeface="Arial Narrow"/>
              </a:rPr>
              <a:t>of </a:t>
            </a:r>
            <a:r>
              <a:rPr sz="2450" spc="-45" dirty="0">
                <a:solidFill>
                  <a:srgbClr val="FAFAFA"/>
                </a:solidFill>
                <a:latin typeface="Arial Narrow"/>
                <a:cs typeface="Arial Narrow"/>
              </a:rPr>
              <a:t>homelessness,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ensuring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a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coordinated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10" dirty="0">
                <a:solidFill>
                  <a:srgbClr val="FAFAFA"/>
                </a:solidFill>
                <a:latin typeface="Arial Narrow"/>
                <a:cs typeface="Arial Narrow"/>
              </a:rPr>
              <a:t>holistic approach</a:t>
            </a:r>
            <a:r>
              <a:rPr sz="2450" spc="-6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130" dirty="0">
                <a:solidFill>
                  <a:srgbClr val="FAFAFA"/>
                </a:solidFill>
                <a:latin typeface="Arial Narrow"/>
                <a:cs typeface="Arial Narrow"/>
              </a:rPr>
              <a:t>to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address</a:t>
            </a:r>
            <a:r>
              <a:rPr sz="2450" spc="-6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60" dirty="0">
                <a:solidFill>
                  <a:srgbClr val="FAFAFA"/>
                </a:solidFill>
                <a:latin typeface="Arial Narrow"/>
                <a:cs typeface="Arial Narrow"/>
              </a:rPr>
              <a:t>their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individualized</a:t>
            </a:r>
            <a:r>
              <a:rPr sz="2450" spc="-6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10" dirty="0">
                <a:solidFill>
                  <a:srgbClr val="FAFAFA"/>
                </a:solidFill>
                <a:latin typeface="Arial Narrow"/>
                <a:cs typeface="Arial Narrow"/>
              </a:rPr>
              <a:t>needs.</a:t>
            </a:r>
            <a:endParaRPr sz="24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1100"/>
              </a:spcBef>
            </a:pPr>
            <a:endParaRPr sz="2450">
              <a:latin typeface="Arial Narrow"/>
              <a:cs typeface="Arial Narrow"/>
            </a:endParaRPr>
          </a:p>
          <a:p>
            <a:pPr marR="60325" algn="ctr">
              <a:lnSpc>
                <a:spcPct val="100000"/>
              </a:lnSpc>
            </a:pPr>
            <a:r>
              <a:rPr sz="2450" u="heavy" dirty="0">
                <a:solidFill>
                  <a:srgbClr val="FAFAFA"/>
                </a:solidFill>
                <a:uFill>
                  <a:solidFill>
                    <a:srgbClr val="FAFAFA"/>
                  </a:solidFill>
                </a:uFill>
                <a:latin typeface="Arial Narrow"/>
                <a:cs typeface="Arial Narrow"/>
              </a:rPr>
              <a:t>Vision</a:t>
            </a:r>
            <a:r>
              <a:rPr sz="2450" u="heavy" spc="-20" dirty="0">
                <a:solidFill>
                  <a:srgbClr val="FAFAFA"/>
                </a:solidFill>
                <a:uFill>
                  <a:solidFill>
                    <a:srgbClr val="FAFAFA"/>
                  </a:solidFill>
                </a:uFill>
                <a:latin typeface="Arial Narrow"/>
                <a:cs typeface="Arial Narrow"/>
              </a:rPr>
              <a:t> </a:t>
            </a:r>
            <a:r>
              <a:rPr sz="2450" u="heavy" spc="40" dirty="0">
                <a:solidFill>
                  <a:srgbClr val="FAFAFA"/>
                </a:solidFill>
                <a:uFill>
                  <a:solidFill>
                    <a:srgbClr val="FAFAFA"/>
                  </a:solidFill>
                </a:uFill>
                <a:latin typeface="Arial Narrow"/>
                <a:cs typeface="Arial Narrow"/>
              </a:rPr>
              <a:t>Statement</a:t>
            </a:r>
            <a:endParaRPr sz="2450">
              <a:latin typeface="Arial Narrow"/>
              <a:cs typeface="Arial Narrow"/>
            </a:endParaRPr>
          </a:p>
          <a:p>
            <a:pPr marL="43180" marR="34925" algn="ctr">
              <a:lnSpc>
                <a:spcPts val="2930"/>
              </a:lnSpc>
              <a:spcBef>
                <a:spcPts val="1655"/>
              </a:spcBef>
            </a:pP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Southern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10" dirty="0">
                <a:solidFill>
                  <a:srgbClr val="FAFAFA"/>
                </a:solidFill>
                <a:latin typeface="Arial Narrow"/>
                <a:cs typeface="Arial Narrow"/>
              </a:rPr>
              <a:t>Nevada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Lived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240" dirty="0">
                <a:solidFill>
                  <a:srgbClr val="FAFAFA"/>
                </a:solidFill>
                <a:latin typeface="Arial Narrow"/>
                <a:cs typeface="Arial Narrow"/>
              </a:rPr>
              <a:t>X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25" dirty="0">
                <a:solidFill>
                  <a:srgbClr val="FAFAFA"/>
                </a:solidFill>
                <a:latin typeface="Arial Narrow"/>
                <a:cs typeface="Arial Narrow"/>
              </a:rPr>
              <a:t>envisions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a</a:t>
            </a:r>
            <a:r>
              <a:rPr sz="2450" spc="-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20" dirty="0">
                <a:solidFill>
                  <a:srgbClr val="FAFAFA"/>
                </a:solidFill>
                <a:latin typeface="Arial Narrow"/>
                <a:cs typeface="Arial Narrow"/>
              </a:rPr>
              <a:t>compassionate</a:t>
            </a:r>
            <a:r>
              <a:rPr sz="2450" spc="-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25" dirty="0">
                <a:solidFill>
                  <a:srgbClr val="FAFAFA"/>
                </a:solidFill>
                <a:latin typeface="Arial Narrow"/>
                <a:cs typeface="Arial Narrow"/>
              </a:rPr>
              <a:t>and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empathetic</a:t>
            </a:r>
            <a:r>
              <a:rPr sz="2450" spc="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55" dirty="0">
                <a:solidFill>
                  <a:srgbClr val="FAFAFA"/>
                </a:solidFill>
                <a:latin typeface="Arial Narrow"/>
                <a:cs typeface="Arial Narrow"/>
              </a:rPr>
              <a:t>community</a:t>
            </a:r>
            <a:r>
              <a:rPr sz="2450" spc="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where</a:t>
            </a:r>
            <a:r>
              <a:rPr sz="2450" spc="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75" dirty="0">
                <a:solidFill>
                  <a:srgbClr val="FAFAFA"/>
                </a:solidFill>
                <a:latin typeface="Arial Narrow"/>
                <a:cs typeface="Arial Narrow"/>
              </a:rPr>
              <a:t>the</a:t>
            </a:r>
            <a:r>
              <a:rPr sz="2450" spc="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stigma</a:t>
            </a:r>
            <a:r>
              <a:rPr sz="2450" spc="5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10" dirty="0">
                <a:solidFill>
                  <a:srgbClr val="FAFAFA"/>
                </a:solidFill>
                <a:latin typeface="Arial Narrow"/>
                <a:cs typeface="Arial Narrow"/>
              </a:rPr>
              <a:t>surrounding </a:t>
            </a:r>
            <a:r>
              <a:rPr sz="2450" spc="-45" dirty="0">
                <a:solidFill>
                  <a:srgbClr val="FAFAFA"/>
                </a:solidFill>
                <a:latin typeface="Arial Narrow"/>
                <a:cs typeface="Arial Narrow"/>
              </a:rPr>
              <a:t>homelessness</a:t>
            </a:r>
            <a:r>
              <a:rPr sz="2450" spc="-9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20" dirty="0">
                <a:solidFill>
                  <a:srgbClr val="FAFAFA"/>
                </a:solidFill>
                <a:latin typeface="Arial Narrow"/>
                <a:cs typeface="Arial Narrow"/>
              </a:rPr>
              <a:t>is</a:t>
            </a:r>
            <a:r>
              <a:rPr sz="2450" spc="-8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eradicated</a:t>
            </a:r>
            <a:r>
              <a:rPr sz="2450" spc="-8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50" dirty="0">
                <a:solidFill>
                  <a:srgbClr val="FAFAFA"/>
                </a:solidFill>
                <a:latin typeface="Arial Narrow"/>
                <a:cs typeface="Arial Narrow"/>
              </a:rPr>
              <a:t>through</a:t>
            </a:r>
            <a:r>
              <a:rPr sz="2450" spc="-9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10" dirty="0">
                <a:solidFill>
                  <a:srgbClr val="FAFAFA"/>
                </a:solidFill>
                <a:latin typeface="Arial Narrow"/>
                <a:cs typeface="Arial Narrow"/>
              </a:rPr>
              <a:t>education,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understanding,</a:t>
            </a:r>
            <a:r>
              <a:rPr sz="2450" spc="-8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2450" spc="-8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25" dirty="0">
                <a:solidFill>
                  <a:srgbClr val="FAFAFA"/>
                </a:solidFill>
                <a:latin typeface="Arial Narrow"/>
                <a:cs typeface="Arial Narrow"/>
              </a:rPr>
              <a:t>shared</a:t>
            </a:r>
            <a:r>
              <a:rPr sz="2450" spc="-7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450" spc="-10" dirty="0">
                <a:solidFill>
                  <a:srgbClr val="FAFAFA"/>
                </a:solidFill>
                <a:latin typeface="Arial Narrow"/>
                <a:cs typeface="Arial Narrow"/>
              </a:rPr>
              <a:t>experiences.</a:t>
            </a:r>
            <a:endParaRPr sz="24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449158" y="3573628"/>
              <a:ext cx="777875" cy="2251075"/>
            </a:xfrm>
            <a:custGeom>
              <a:avLst/>
              <a:gdLst/>
              <a:ahLst/>
              <a:cxnLst/>
              <a:rect l="l" t="t" r="r" b="b"/>
              <a:pathLst>
                <a:path w="777875" h="2251075">
                  <a:moveTo>
                    <a:pt x="0" y="2250599"/>
                  </a:moveTo>
                  <a:lnTo>
                    <a:pt x="0" y="0"/>
                  </a:lnTo>
                  <a:lnTo>
                    <a:pt x="49698" y="545"/>
                  </a:lnTo>
                  <a:lnTo>
                    <a:pt x="99299" y="2182"/>
                  </a:lnTo>
                  <a:lnTo>
                    <a:pt x="148804" y="4909"/>
                  </a:lnTo>
                  <a:lnTo>
                    <a:pt x="198213" y="8728"/>
                  </a:lnTo>
                  <a:lnTo>
                    <a:pt x="247525" y="13637"/>
                  </a:lnTo>
                  <a:lnTo>
                    <a:pt x="296741" y="19638"/>
                  </a:lnTo>
                  <a:lnTo>
                    <a:pt x="345860" y="26730"/>
                  </a:lnTo>
                  <a:lnTo>
                    <a:pt x="394883" y="34913"/>
                  </a:lnTo>
                  <a:lnTo>
                    <a:pt x="443715" y="44170"/>
                  </a:lnTo>
                  <a:lnTo>
                    <a:pt x="492260" y="54484"/>
                  </a:lnTo>
                  <a:lnTo>
                    <a:pt x="540518" y="65855"/>
                  </a:lnTo>
                  <a:lnTo>
                    <a:pt x="588491" y="78284"/>
                  </a:lnTo>
                  <a:lnTo>
                    <a:pt x="636177" y="91769"/>
                  </a:lnTo>
                  <a:lnTo>
                    <a:pt x="683576" y="106312"/>
                  </a:lnTo>
                  <a:lnTo>
                    <a:pt x="730689" y="121912"/>
                  </a:lnTo>
                  <a:lnTo>
                    <a:pt x="777516" y="138570"/>
                  </a:lnTo>
                  <a:lnTo>
                    <a:pt x="0" y="2250599"/>
                  </a:lnTo>
                  <a:close/>
                </a:path>
              </a:pathLst>
            </a:custGeom>
            <a:solidFill>
              <a:srgbClr val="464D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49158" y="3712199"/>
              <a:ext cx="824230" cy="2112645"/>
            </a:xfrm>
            <a:custGeom>
              <a:avLst/>
              <a:gdLst/>
              <a:ahLst/>
              <a:cxnLst/>
              <a:rect l="l" t="t" r="r" b="b"/>
              <a:pathLst>
                <a:path w="824229" h="2112645">
                  <a:moveTo>
                    <a:pt x="0" y="2112029"/>
                  </a:moveTo>
                  <a:lnTo>
                    <a:pt x="777516" y="0"/>
                  </a:lnTo>
                  <a:lnTo>
                    <a:pt x="812329" y="13144"/>
                  </a:lnTo>
                  <a:lnTo>
                    <a:pt x="823885" y="17653"/>
                  </a:lnTo>
                  <a:lnTo>
                    <a:pt x="0" y="2112029"/>
                  </a:lnTo>
                  <a:close/>
                </a:path>
              </a:pathLst>
            </a:custGeom>
            <a:solidFill>
              <a:srgbClr val="720D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49158" y="3729852"/>
              <a:ext cx="1911350" cy="2094864"/>
            </a:xfrm>
            <a:custGeom>
              <a:avLst/>
              <a:gdLst/>
              <a:ahLst/>
              <a:cxnLst/>
              <a:rect l="l" t="t" r="r" b="b"/>
              <a:pathLst>
                <a:path w="1911350" h="2094864">
                  <a:moveTo>
                    <a:pt x="0" y="2094376"/>
                  </a:moveTo>
                  <a:lnTo>
                    <a:pt x="823885" y="0"/>
                  </a:lnTo>
                  <a:lnTo>
                    <a:pt x="871552" y="19380"/>
                  </a:lnTo>
                  <a:lnTo>
                    <a:pt x="918702" y="39815"/>
                  </a:lnTo>
                  <a:lnTo>
                    <a:pt x="965337" y="61306"/>
                  </a:lnTo>
                  <a:lnTo>
                    <a:pt x="1011455" y="83852"/>
                  </a:lnTo>
                  <a:lnTo>
                    <a:pt x="1057058" y="107453"/>
                  </a:lnTo>
                  <a:lnTo>
                    <a:pt x="1102145" y="132110"/>
                  </a:lnTo>
                  <a:lnTo>
                    <a:pt x="1146716" y="157821"/>
                  </a:lnTo>
                  <a:lnTo>
                    <a:pt x="1190690" y="184541"/>
                  </a:lnTo>
                  <a:lnTo>
                    <a:pt x="1233987" y="212220"/>
                  </a:lnTo>
                  <a:lnTo>
                    <a:pt x="1276607" y="240859"/>
                  </a:lnTo>
                  <a:lnTo>
                    <a:pt x="1318549" y="270458"/>
                  </a:lnTo>
                  <a:lnTo>
                    <a:pt x="1359814" y="301016"/>
                  </a:lnTo>
                  <a:lnTo>
                    <a:pt x="1400402" y="332534"/>
                  </a:lnTo>
                  <a:lnTo>
                    <a:pt x="1440313" y="365012"/>
                  </a:lnTo>
                  <a:lnTo>
                    <a:pt x="1479474" y="398390"/>
                  </a:lnTo>
                  <a:lnTo>
                    <a:pt x="1517814" y="432607"/>
                  </a:lnTo>
                  <a:lnTo>
                    <a:pt x="1555332" y="467664"/>
                  </a:lnTo>
                  <a:lnTo>
                    <a:pt x="1592029" y="503561"/>
                  </a:lnTo>
                  <a:lnTo>
                    <a:pt x="1627905" y="540297"/>
                  </a:lnTo>
                  <a:lnTo>
                    <a:pt x="1662959" y="577874"/>
                  </a:lnTo>
                  <a:lnTo>
                    <a:pt x="1697192" y="616289"/>
                  </a:lnTo>
                  <a:lnTo>
                    <a:pt x="1730542" y="655474"/>
                  </a:lnTo>
                  <a:lnTo>
                    <a:pt x="1762947" y="695358"/>
                  </a:lnTo>
                  <a:lnTo>
                    <a:pt x="1794408" y="735939"/>
                  </a:lnTo>
                  <a:lnTo>
                    <a:pt x="1824924" y="777219"/>
                  </a:lnTo>
                  <a:lnTo>
                    <a:pt x="1854495" y="819197"/>
                  </a:lnTo>
                  <a:lnTo>
                    <a:pt x="1883122" y="861873"/>
                  </a:lnTo>
                  <a:lnTo>
                    <a:pt x="1910804" y="905248"/>
                  </a:lnTo>
                  <a:lnTo>
                    <a:pt x="0" y="2094376"/>
                  </a:lnTo>
                  <a:close/>
                </a:path>
              </a:pathLst>
            </a:custGeom>
            <a:solidFill>
              <a:srgbClr val="00A6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49158" y="4635100"/>
              <a:ext cx="2008505" cy="1189355"/>
            </a:xfrm>
            <a:custGeom>
              <a:avLst/>
              <a:gdLst/>
              <a:ahLst/>
              <a:cxnLst/>
              <a:rect l="l" t="t" r="r" b="b"/>
              <a:pathLst>
                <a:path w="2008504" h="1189354">
                  <a:moveTo>
                    <a:pt x="0" y="1189127"/>
                  </a:moveTo>
                  <a:lnTo>
                    <a:pt x="1910804" y="0"/>
                  </a:lnTo>
                  <a:lnTo>
                    <a:pt x="1936560" y="42421"/>
                  </a:lnTo>
                  <a:lnTo>
                    <a:pt x="1961363" y="85380"/>
                  </a:lnTo>
                  <a:lnTo>
                    <a:pt x="1985212" y="128875"/>
                  </a:lnTo>
                  <a:lnTo>
                    <a:pt x="2008107" y="172906"/>
                  </a:lnTo>
                  <a:lnTo>
                    <a:pt x="0" y="1189127"/>
                  </a:lnTo>
                  <a:close/>
                </a:path>
              </a:pathLst>
            </a:custGeom>
            <a:solidFill>
              <a:srgbClr val="FFC8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49158" y="4808007"/>
              <a:ext cx="2051050" cy="1016635"/>
            </a:xfrm>
            <a:custGeom>
              <a:avLst/>
              <a:gdLst/>
              <a:ahLst/>
              <a:cxnLst/>
              <a:rect l="l" t="t" r="r" b="b"/>
              <a:pathLst>
                <a:path w="2051050" h="1016635">
                  <a:moveTo>
                    <a:pt x="0" y="1016220"/>
                  </a:moveTo>
                  <a:lnTo>
                    <a:pt x="2008107" y="0"/>
                  </a:lnTo>
                  <a:lnTo>
                    <a:pt x="2019187" y="22198"/>
                  </a:lnTo>
                  <a:lnTo>
                    <a:pt x="2030021" y="44514"/>
                  </a:lnTo>
                  <a:lnTo>
                    <a:pt x="2040608" y="66949"/>
                  </a:lnTo>
                  <a:lnTo>
                    <a:pt x="2050948" y="89501"/>
                  </a:lnTo>
                  <a:lnTo>
                    <a:pt x="0" y="1016220"/>
                  </a:lnTo>
                  <a:close/>
                </a:path>
              </a:pathLst>
            </a:custGeom>
            <a:solidFill>
              <a:srgbClr val="A116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49158" y="4897509"/>
              <a:ext cx="2251075" cy="2776220"/>
            </a:xfrm>
            <a:custGeom>
              <a:avLst/>
              <a:gdLst/>
              <a:ahLst/>
              <a:cxnLst/>
              <a:rect l="l" t="t" r="r" b="b"/>
              <a:pathLst>
                <a:path w="2251075" h="2776220">
                  <a:moveTo>
                    <a:pt x="1282410" y="2776212"/>
                  </a:moveTo>
                  <a:lnTo>
                    <a:pt x="0" y="926719"/>
                  </a:lnTo>
                  <a:lnTo>
                    <a:pt x="2050948" y="0"/>
                  </a:lnTo>
                  <a:lnTo>
                    <a:pt x="2060884" y="22310"/>
                  </a:lnTo>
                  <a:lnTo>
                    <a:pt x="2080023" y="67241"/>
                  </a:lnTo>
                  <a:lnTo>
                    <a:pt x="2098185" y="112583"/>
                  </a:lnTo>
                  <a:lnTo>
                    <a:pt x="2115357" y="158303"/>
                  </a:lnTo>
                  <a:lnTo>
                    <a:pt x="2131535" y="204390"/>
                  </a:lnTo>
                  <a:lnTo>
                    <a:pt x="2146706" y="250812"/>
                  </a:lnTo>
                  <a:lnTo>
                    <a:pt x="2160869" y="297557"/>
                  </a:lnTo>
                  <a:lnTo>
                    <a:pt x="2174012" y="344594"/>
                  </a:lnTo>
                  <a:lnTo>
                    <a:pt x="2186133" y="391910"/>
                  </a:lnTo>
                  <a:lnTo>
                    <a:pt x="2197223" y="439472"/>
                  </a:lnTo>
                  <a:lnTo>
                    <a:pt x="2207279" y="487270"/>
                  </a:lnTo>
                  <a:lnTo>
                    <a:pt x="2216295" y="535269"/>
                  </a:lnTo>
                  <a:lnTo>
                    <a:pt x="2224268" y="583458"/>
                  </a:lnTo>
                  <a:lnTo>
                    <a:pt x="2231193" y="631802"/>
                  </a:lnTo>
                  <a:lnTo>
                    <a:pt x="2237068" y="680292"/>
                  </a:lnTo>
                  <a:lnTo>
                    <a:pt x="2241888" y="728891"/>
                  </a:lnTo>
                  <a:lnTo>
                    <a:pt x="2245653" y="777590"/>
                  </a:lnTo>
                  <a:lnTo>
                    <a:pt x="2248361" y="826353"/>
                  </a:lnTo>
                  <a:lnTo>
                    <a:pt x="2250009" y="875169"/>
                  </a:lnTo>
                  <a:lnTo>
                    <a:pt x="2250598" y="924004"/>
                  </a:lnTo>
                  <a:lnTo>
                    <a:pt x="2250495" y="948426"/>
                  </a:lnTo>
                  <a:lnTo>
                    <a:pt x="2249494" y="997257"/>
                  </a:lnTo>
                  <a:lnTo>
                    <a:pt x="2247433" y="1046055"/>
                  </a:lnTo>
                  <a:lnTo>
                    <a:pt x="2244315" y="1094796"/>
                  </a:lnTo>
                  <a:lnTo>
                    <a:pt x="2240139" y="1143458"/>
                  </a:lnTo>
                  <a:lnTo>
                    <a:pt x="2234908" y="1192018"/>
                  </a:lnTo>
                  <a:lnTo>
                    <a:pt x="2228625" y="1240454"/>
                  </a:lnTo>
                  <a:lnTo>
                    <a:pt x="2221292" y="1288741"/>
                  </a:lnTo>
                  <a:lnTo>
                    <a:pt x="2212913" y="1336858"/>
                  </a:lnTo>
                  <a:lnTo>
                    <a:pt x="2203492" y="1384782"/>
                  </a:lnTo>
                  <a:lnTo>
                    <a:pt x="2193033" y="1432490"/>
                  </a:lnTo>
                  <a:lnTo>
                    <a:pt x="2181541" y="1479960"/>
                  </a:lnTo>
                  <a:lnTo>
                    <a:pt x="2169022" y="1527169"/>
                  </a:lnTo>
                  <a:lnTo>
                    <a:pt x="2155482" y="1574096"/>
                  </a:lnTo>
                  <a:lnTo>
                    <a:pt x="2140926" y="1620718"/>
                  </a:lnTo>
                  <a:lnTo>
                    <a:pt x="2125362" y="1667013"/>
                  </a:lnTo>
                  <a:lnTo>
                    <a:pt x="2108797" y="1712959"/>
                  </a:lnTo>
                  <a:lnTo>
                    <a:pt x="2091239" y="1758535"/>
                  </a:lnTo>
                  <a:lnTo>
                    <a:pt x="2072696" y="1803719"/>
                  </a:lnTo>
                  <a:lnTo>
                    <a:pt x="2053177" y="1848490"/>
                  </a:lnTo>
                  <a:lnTo>
                    <a:pt x="2032691" y="1892827"/>
                  </a:lnTo>
                  <a:lnTo>
                    <a:pt x="2011248" y="1936709"/>
                  </a:lnTo>
                  <a:lnTo>
                    <a:pt x="1988857" y="1980116"/>
                  </a:lnTo>
                  <a:lnTo>
                    <a:pt x="1965530" y="2023026"/>
                  </a:lnTo>
                  <a:lnTo>
                    <a:pt x="1941277" y="2065420"/>
                  </a:lnTo>
                  <a:lnTo>
                    <a:pt x="1916110" y="2107278"/>
                  </a:lnTo>
                  <a:lnTo>
                    <a:pt x="1890041" y="2148580"/>
                  </a:lnTo>
                  <a:lnTo>
                    <a:pt x="1863081" y="2189306"/>
                  </a:lnTo>
                  <a:lnTo>
                    <a:pt x="1835244" y="2229438"/>
                  </a:lnTo>
                  <a:lnTo>
                    <a:pt x="1806543" y="2268956"/>
                  </a:lnTo>
                  <a:lnTo>
                    <a:pt x="1776991" y="2307842"/>
                  </a:lnTo>
                  <a:lnTo>
                    <a:pt x="1746602" y="2346078"/>
                  </a:lnTo>
                  <a:lnTo>
                    <a:pt x="1715391" y="2383645"/>
                  </a:lnTo>
                  <a:lnTo>
                    <a:pt x="1683371" y="2420526"/>
                  </a:lnTo>
                  <a:lnTo>
                    <a:pt x="1650559" y="2456704"/>
                  </a:lnTo>
                  <a:lnTo>
                    <a:pt x="1616970" y="2492161"/>
                  </a:lnTo>
                  <a:lnTo>
                    <a:pt x="1582619" y="2526880"/>
                  </a:lnTo>
                  <a:lnTo>
                    <a:pt x="1547523" y="2560847"/>
                  </a:lnTo>
                  <a:lnTo>
                    <a:pt x="1511697" y="2594043"/>
                  </a:lnTo>
                  <a:lnTo>
                    <a:pt x="1475160" y="2626455"/>
                  </a:lnTo>
                  <a:lnTo>
                    <a:pt x="1437928" y="2658065"/>
                  </a:lnTo>
                  <a:lnTo>
                    <a:pt x="1400020" y="2688861"/>
                  </a:lnTo>
                  <a:lnTo>
                    <a:pt x="1361451" y="2718826"/>
                  </a:lnTo>
                  <a:lnTo>
                    <a:pt x="1322242" y="2747948"/>
                  </a:lnTo>
                  <a:lnTo>
                    <a:pt x="1282410" y="2776212"/>
                  </a:lnTo>
                  <a:close/>
                </a:path>
              </a:pathLst>
            </a:custGeom>
            <a:solidFill>
              <a:srgbClr val="ECC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49158" y="5824228"/>
              <a:ext cx="1282700" cy="2152015"/>
            </a:xfrm>
            <a:custGeom>
              <a:avLst/>
              <a:gdLst/>
              <a:ahLst/>
              <a:cxnLst/>
              <a:rect l="l" t="t" r="r" b="b"/>
              <a:pathLst>
                <a:path w="1282700" h="2152015">
                  <a:moveTo>
                    <a:pt x="659988" y="2151654"/>
                  </a:moveTo>
                  <a:lnTo>
                    <a:pt x="0" y="0"/>
                  </a:lnTo>
                  <a:lnTo>
                    <a:pt x="1282410" y="1849493"/>
                  </a:lnTo>
                  <a:lnTo>
                    <a:pt x="1241068" y="1877498"/>
                  </a:lnTo>
                  <a:lnTo>
                    <a:pt x="1199248" y="1904515"/>
                  </a:lnTo>
                  <a:lnTo>
                    <a:pt x="1156947" y="1930544"/>
                  </a:lnTo>
                  <a:lnTo>
                    <a:pt x="1114168" y="1955584"/>
                  </a:lnTo>
                  <a:lnTo>
                    <a:pt x="1070908" y="1979637"/>
                  </a:lnTo>
                  <a:lnTo>
                    <a:pt x="1027169" y="2002702"/>
                  </a:lnTo>
                  <a:lnTo>
                    <a:pt x="982950" y="2024779"/>
                  </a:lnTo>
                  <a:lnTo>
                    <a:pt x="938251" y="2045868"/>
                  </a:lnTo>
                  <a:lnTo>
                    <a:pt x="893073" y="2065969"/>
                  </a:lnTo>
                  <a:lnTo>
                    <a:pt x="847415" y="2085082"/>
                  </a:lnTo>
                  <a:lnTo>
                    <a:pt x="801278" y="2103207"/>
                  </a:lnTo>
                  <a:lnTo>
                    <a:pt x="754661" y="2120344"/>
                  </a:lnTo>
                  <a:lnTo>
                    <a:pt x="707564" y="2136493"/>
                  </a:lnTo>
                  <a:lnTo>
                    <a:pt x="659988" y="2151654"/>
                  </a:lnTo>
                  <a:close/>
                </a:path>
              </a:pathLst>
            </a:custGeom>
            <a:solidFill>
              <a:srgbClr val="E11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74746" y="5824228"/>
              <a:ext cx="734695" cy="2251075"/>
            </a:xfrm>
            <a:custGeom>
              <a:avLst/>
              <a:gdLst/>
              <a:ahLst/>
              <a:cxnLst/>
              <a:rect l="l" t="t" r="r" b="b"/>
              <a:pathLst>
                <a:path w="734695" h="2251075">
                  <a:moveTo>
                    <a:pt x="53222" y="2250503"/>
                  </a:moveTo>
                  <a:lnTo>
                    <a:pt x="0" y="2249369"/>
                  </a:lnTo>
                  <a:lnTo>
                    <a:pt x="74412" y="0"/>
                  </a:lnTo>
                  <a:lnTo>
                    <a:pt x="734400" y="2151654"/>
                  </a:lnTo>
                  <a:lnTo>
                    <a:pt x="683326" y="2166665"/>
                  </a:lnTo>
                  <a:lnTo>
                    <a:pt x="631983" y="2180448"/>
                  </a:lnTo>
                  <a:lnTo>
                    <a:pt x="580373" y="2193002"/>
                  </a:lnTo>
                  <a:lnTo>
                    <a:pt x="528494" y="2204329"/>
                  </a:lnTo>
                  <a:lnTo>
                    <a:pt x="476347" y="2214427"/>
                  </a:lnTo>
                  <a:lnTo>
                    <a:pt x="423932" y="2223297"/>
                  </a:lnTo>
                  <a:lnTo>
                    <a:pt x="371248" y="2230939"/>
                  </a:lnTo>
                  <a:lnTo>
                    <a:pt x="318400" y="2237339"/>
                  </a:lnTo>
                  <a:lnTo>
                    <a:pt x="265489" y="2242483"/>
                  </a:lnTo>
                  <a:lnTo>
                    <a:pt x="212516" y="2246371"/>
                  </a:lnTo>
                  <a:lnTo>
                    <a:pt x="159480" y="2249004"/>
                  </a:lnTo>
                  <a:lnTo>
                    <a:pt x="106382" y="2250381"/>
                  </a:lnTo>
                  <a:lnTo>
                    <a:pt x="53222" y="2250503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26247" y="5824228"/>
              <a:ext cx="223520" cy="2249805"/>
            </a:xfrm>
            <a:custGeom>
              <a:avLst/>
              <a:gdLst/>
              <a:ahLst/>
              <a:cxnLst/>
              <a:rect l="l" t="t" r="r" b="b"/>
              <a:pathLst>
                <a:path w="223520" h="2249804">
                  <a:moveTo>
                    <a:pt x="148499" y="2249369"/>
                  </a:moveTo>
                  <a:lnTo>
                    <a:pt x="111313" y="2247831"/>
                  </a:lnTo>
                  <a:lnTo>
                    <a:pt x="74168" y="2245679"/>
                  </a:lnTo>
                  <a:lnTo>
                    <a:pt x="37063" y="2242913"/>
                  </a:lnTo>
                  <a:lnTo>
                    <a:pt x="0" y="2239533"/>
                  </a:lnTo>
                  <a:lnTo>
                    <a:pt x="222911" y="0"/>
                  </a:lnTo>
                  <a:lnTo>
                    <a:pt x="148499" y="2249369"/>
                  </a:lnTo>
                  <a:close/>
                </a:path>
              </a:pathLst>
            </a:custGeom>
            <a:solidFill>
              <a:srgbClr val="F96E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76931" y="5824228"/>
              <a:ext cx="272415" cy="2239645"/>
            </a:xfrm>
            <a:custGeom>
              <a:avLst/>
              <a:gdLst/>
              <a:ahLst/>
              <a:cxnLst/>
              <a:rect l="l" t="t" r="r" b="b"/>
              <a:pathLst>
                <a:path w="272414" h="2239645">
                  <a:moveTo>
                    <a:pt x="49315" y="2239533"/>
                  </a:moveTo>
                  <a:lnTo>
                    <a:pt x="12317" y="2235541"/>
                  </a:lnTo>
                  <a:lnTo>
                    <a:pt x="0" y="2234075"/>
                  </a:lnTo>
                  <a:lnTo>
                    <a:pt x="272227" y="0"/>
                  </a:lnTo>
                  <a:lnTo>
                    <a:pt x="49315" y="2239533"/>
                  </a:lnTo>
                  <a:close/>
                </a:path>
              </a:pathLst>
            </a:custGeom>
            <a:solidFill>
              <a:srgbClr val="647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89170" y="5824228"/>
              <a:ext cx="660400" cy="2234565"/>
            </a:xfrm>
            <a:custGeom>
              <a:avLst/>
              <a:gdLst/>
              <a:ahLst/>
              <a:cxnLst/>
              <a:rect l="l" t="t" r="r" b="b"/>
              <a:pathLst>
                <a:path w="660400" h="2234565">
                  <a:moveTo>
                    <a:pt x="387761" y="2234075"/>
                  </a:moveTo>
                  <a:lnTo>
                    <a:pt x="338494" y="2227522"/>
                  </a:lnTo>
                  <a:lnTo>
                    <a:pt x="289454" y="2219898"/>
                  </a:lnTo>
                  <a:lnTo>
                    <a:pt x="240643" y="2211202"/>
                  </a:lnTo>
                  <a:lnTo>
                    <a:pt x="192058" y="2201435"/>
                  </a:lnTo>
                  <a:lnTo>
                    <a:pt x="143702" y="2190597"/>
                  </a:lnTo>
                  <a:lnTo>
                    <a:pt x="95574" y="2178687"/>
                  </a:lnTo>
                  <a:lnTo>
                    <a:pt x="47673" y="2165706"/>
                  </a:lnTo>
                  <a:lnTo>
                    <a:pt x="0" y="2151654"/>
                  </a:lnTo>
                  <a:lnTo>
                    <a:pt x="659988" y="0"/>
                  </a:lnTo>
                  <a:lnTo>
                    <a:pt x="387761" y="2234075"/>
                  </a:lnTo>
                  <a:close/>
                </a:path>
              </a:pathLst>
            </a:custGeom>
            <a:solidFill>
              <a:srgbClr val="0079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86473" y="5824228"/>
              <a:ext cx="1362710" cy="2152015"/>
            </a:xfrm>
            <a:custGeom>
              <a:avLst/>
              <a:gdLst/>
              <a:ahLst/>
              <a:cxnLst/>
              <a:rect l="l" t="t" r="r" b="b"/>
              <a:pathLst>
                <a:path w="1362710" h="2152015">
                  <a:moveTo>
                    <a:pt x="702697" y="2151654"/>
                  </a:moveTo>
                  <a:lnTo>
                    <a:pt x="655344" y="2136558"/>
                  </a:lnTo>
                  <a:lnTo>
                    <a:pt x="608403" y="2120448"/>
                  </a:lnTo>
                  <a:lnTo>
                    <a:pt x="561874" y="2103323"/>
                  </a:lnTo>
                  <a:lnTo>
                    <a:pt x="515757" y="2085183"/>
                  </a:lnTo>
                  <a:lnTo>
                    <a:pt x="470053" y="2066028"/>
                  </a:lnTo>
                  <a:lnTo>
                    <a:pt x="424760" y="2045859"/>
                  </a:lnTo>
                  <a:lnTo>
                    <a:pt x="379880" y="2024675"/>
                  </a:lnTo>
                  <a:lnTo>
                    <a:pt x="335412" y="2002476"/>
                  </a:lnTo>
                  <a:lnTo>
                    <a:pt x="291442" y="1979306"/>
                  </a:lnTo>
                  <a:lnTo>
                    <a:pt x="248056" y="1955209"/>
                  </a:lnTo>
                  <a:lnTo>
                    <a:pt x="205254" y="1930186"/>
                  </a:lnTo>
                  <a:lnTo>
                    <a:pt x="163035" y="1904236"/>
                  </a:lnTo>
                  <a:lnTo>
                    <a:pt x="121400" y="1877359"/>
                  </a:lnTo>
                  <a:lnTo>
                    <a:pt x="80350" y="1849556"/>
                  </a:lnTo>
                  <a:lnTo>
                    <a:pt x="39883" y="1820826"/>
                  </a:lnTo>
                  <a:lnTo>
                    <a:pt x="0" y="1791169"/>
                  </a:lnTo>
                  <a:lnTo>
                    <a:pt x="1362685" y="0"/>
                  </a:lnTo>
                  <a:lnTo>
                    <a:pt x="702697" y="2151654"/>
                  </a:lnTo>
                  <a:close/>
                </a:path>
              </a:pathLst>
            </a:custGeom>
            <a:solidFill>
              <a:srgbClr val="BADE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78715" y="5824228"/>
              <a:ext cx="1870710" cy="1791335"/>
            </a:xfrm>
            <a:custGeom>
              <a:avLst/>
              <a:gdLst/>
              <a:ahLst/>
              <a:cxnLst/>
              <a:rect l="l" t="t" r="r" b="b"/>
              <a:pathLst>
                <a:path w="1870710" h="1791334">
                  <a:moveTo>
                    <a:pt x="507757" y="1791169"/>
                  </a:moveTo>
                  <a:lnTo>
                    <a:pt x="465772" y="1758440"/>
                  </a:lnTo>
                  <a:lnTo>
                    <a:pt x="424628" y="1724777"/>
                  </a:lnTo>
                  <a:lnTo>
                    <a:pt x="384325" y="1690180"/>
                  </a:lnTo>
                  <a:lnTo>
                    <a:pt x="344863" y="1654649"/>
                  </a:lnTo>
                  <a:lnTo>
                    <a:pt x="306243" y="1618183"/>
                  </a:lnTo>
                  <a:lnTo>
                    <a:pt x="268464" y="1580783"/>
                  </a:lnTo>
                  <a:lnTo>
                    <a:pt x="231526" y="1542449"/>
                  </a:lnTo>
                  <a:lnTo>
                    <a:pt x="195500" y="1503256"/>
                  </a:lnTo>
                  <a:lnTo>
                    <a:pt x="160458" y="1463280"/>
                  </a:lnTo>
                  <a:lnTo>
                    <a:pt x="126399" y="1422521"/>
                  </a:lnTo>
                  <a:lnTo>
                    <a:pt x="93324" y="1380979"/>
                  </a:lnTo>
                  <a:lnTo>
                    <a:pt x="61232" y="1338654"/>
                  </a:lnTo>
                  <a:lnTo>
                    <a:pt x="30124" y="1295546"/>
                  </a:lnTo>
                  <a:lnTo>
                    <a:pt x="0" y="1251655"/>
                  </a:lnTo>
                  <a:lnTo>
                    <a:pt x="1870443" y="0"/>
                  </a:lnTo>
                  <a:lnTo>
                    <a:pt x="507757" y="1791169"/>
                  </a:lnTo>
                  <a:close/>
                </a:path>
              </a:pathLst>
            </a:custGeom>
            <a:solidFill>
              <a:srgbClr val="D9D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73649" y="5824228"/>
              <a:ext cx="2175510" cy="1252220"/>
            </a:xfrm>
            <a:custGeom>
              <a:avLst/>
              <a:gdLst/>
              <a:ahLst/>
              <a:cxnLst/>
              <a:rect l="l" t="t" r="r" b="b"/>
              <a:pathLst>
                <a:path w="2175510" h="1252220">
                  <a:moveTo>
                    <a:pt x="305066" y="1251655"/>
                  </a:moveTo>
                  <a:lnTo>
                    <a:pt x="275982" y="1207067"/>
                  </a:lnTo>
                  <a:lnTo>
                    <a:pt x="247998" y="1161868"/>
                  </a:lnTo>
                  <a:lnTo>
                    <a:pt x="221112" y="1116059"/>
                  </a:lnTo>
                  <a:lnTo>
                    <a:pt x="195326" y="1069640"/>
                  </a:lnTo>
                  <a:lnTo>
                    <a:pt x="170638" y="1022610"/>
                  </a:lnTo>
                  <a:lnTo>
                    <a:pt x="147050" y="974970"/>
                  </a:lnTo>
                  <a:lnTo>
                    <a:pt x="124560" y="926719"/>
                  </a:lnTo>
                  <a:lnTo>
                    <a:pt x="103212" y="877952"/>
                  </a:lnTo>
                  <a:lnTo>
                    <a:pt x="83049" y="828764"/>
                  </a:lnTo>
                  <a:lnTo>
                    <a:pt x="64070" y="779155"/>
                  </a:lnTo>
                  <a:lnTo>
                    <a:pt x="46276" y="729124"/>
                  </a:lnTo>
                  <a:lnTo>
                    <a:pt x="29666" y="678672"/>
                  </a:lnTo>
                  <a:lnTo>
                    <a:pt x="14241" y="627799"/>
                  </a:lnTo>
                  <a:lnTo>
                    <a:pt x="0" y="576505"/>
                  </a:lnTo>
                  <a:lnTo>
                    <a:pt x="2175509" y="0"/>
                  </a:lnTo>
                  <a:lnTo>
                    <a:pt x="305066" y="1251655"/>
                  </a:lnTo>
                  <a:close/>
                </a:path>
              </a:pathLst>
            </a:custGeom>
            <a:solidFill>
              <a:srgbClr val="1B2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8558" y="4552031"/>
              <a:ext cx="2251075" cy="1849120"/>
            </a:xfrm>
            <a:custGeom>
              <a:avLst/>
              <a:gdLst/>
              <a:ahLst/>
              <a:cxnLst/>
              <a:rect l="l" t="t" r="r" b="b"/>
              <a:pathLst>
                <a:path w="2251075" h="1849120">
                  <a:moveTo>
                    <a:pt x="75091" y="1848702"/>
                  </a:moveTo>
                  <a:lnTo>
                    <a:pt x="63196" y="1801788"/>
                  </a:lnTo>
                  <a:lnTo>
                    <a:pt x="52320" y="1754662"/>
                  </a:lnTo>
                  <a:lnTo>
                    <a:pt x="42462" y="1707324"/>
                  </a:lnTo>
                  <a:lnTo>
                    <a:pt x="33623" y="1659773"/>
                  </a:lnTo>
                  <a:lnTo>
                    <a:pt x="25802" y="1612011"/>
                  </a:lnTo>
                  <a:lnTo>
                    <a:pt x="19009" y="1564092"/>
                  </a:lnTo>
                  <a:lnTo>
                    <a:pt x="13250" y="1516071"/>
                  </a:lnTo>
                  <a:lnTo>
                    <a:pt x="8527" y="1467949"/>
                  </a:lnTo>
                  <a:lnTo>
                    <a:pt x="4840" y="1419725"/>
                  </a:lnTo>
                  <a:lnTo>
                    <a:pt x="2188" y="1371399"/>
                  </a:lnTo>
                  <a:lnTo>
                    <a:pt x="573" y="1323028"/>
                  </a:lnTo>
                  <a:lnTo>
                    <a:pt x="0" y="1274666"/>
                  </a:lnTo>
                  <a:lnTo>
                    <a:pt x="466" y="1226315"/>
                  </a:lnTo>
                  <a:lnTo>
                    <a:pt x="1973" y="1177974"/>
                  </a:lnTo>
                  <a:lnTo>
                    <a:pt x="4520" y="1129642"/>
                  </a:lnTo>
                  <a:lnTo>
                    <a:pt x="8103" y="1081377"/>
                  </a:lnTo>
                  <a:lnTo>
                    <a:pt x="12720" y="1033233"/>
                  </a:lnTo>
                  <a:lnTo>
                    <a:pt x="18371" y="985211"/>
                  </a:lnTo>
                  <a:lnTo>
                    <a:pt x="25054" y="937310"/>
                  </a:lnTo>
                  <a:lnTo>
                    <a:pt x="32771" y="889531"/>
                  </a:lnTo>
                  <a:lnTo>
                    <a:pt x="41511" y="841928"/>
                  </a:lnTo>
                  <a:lnTo>
                    <a:pt x="51266" y="794557"/>
                  </a:lnTo>
                  <a:lnTo>
                    <a:pt x="62035" y="747418"/>
                  </a:lnTo>
                  <a:lnTo>
                    <a:pt x="73818" y="700510"/>
                  </a:lnTo>
                  <a:lnTo>
                    <a:pt x="86616" y="653835"/>
                  </a:lnTo>
                  <a:lnTo>
                    <a:pt x="100412" y="607444"/>
                  </a:lnTo>
                  <a:lnTo>
                    <a:pt x="115192" y="561393"/>
                  </a:lnTo>
                  <a:lnTo>
                    <a:pt x="130955" y="515681"/>
                  </a:lnTo>
                  <a:lnTo>
                    <a:pt x="147702" y="470308"/>
                  </a:lnTo>
                  <a:lnTo>
                    <a:pt x="165433" y="425275"/>
                  </a:lnTo>
                  <a:lnTo>
                    <a:pt x="184126" y="380632"/>
                  </a:lnTo>
                  <a:lnTo>
                    <a:pt x="203760" y="336432"/>
                  </a:lnTo>
                  <a:lnTo>
                    <a:pt x="224336" y="292674"/>
                  </a:lnTo>
                  <a:lnTo>
                    <a:pt x="245853" y="249360"/>
                  </a:lnTo>
                  <a:lnTo>
                    <a:pt x="268312" y="206488"/>
                  </a:lnTo>
                  <a:lnTo>
                    <a:pt x="291686" y="164108"/>
                  </a:lnTo>
                  <a:lnTo>
                    <a:pt x="315949" y="122269"/>
                  </a:lnTo>
                  <a:lnTo>
                    <a:pt x="341100" y="80971"/>
                  </a:lnTo>
                  <a:lnTo>
                    <a:pt x="367139" y="40215"/>
                  </a:lnTo>
                  <a:lnTo>
                    <a:pt x="394067" y="0"/>
                  </a:lnTo>
                  <a:lnTo>
                    <a:pt x="2250600" y="1272197"/>
                  </a:lnTo>
                  <a:lnTo>
                    <a:pt x="75091" y="1848702"/>
                  </a:lnTo>
                  <a:close/>
                </a:path>
              </a:pathLst>
            </a:custGeom>
            <a:solidFill>
              <a:srgbClr val="00FF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2625" y="4511414"/>
              <a:ext cx="1856739" cy="1313180"/>
            </a:xfrm>
            <a:custGeom>
              <a:avLst/>
              <a:gdLst/>
              <a:ahLst/>
              <a:cxnLst/>
              <a:rect l="l" t="t" r="r" b="b"/>
              <a:pathLst>
                <a:path w="1856739" h="1313179">
                  <a:moveTo>
                    <a:pt x="1856533" y="1312814"/>
                  </a:moveTo>
                  <a:lnTo>
                    <a:pt x="0" y="40617"/>
                  </a:lnTo>
                  <a:lnTo>
                    <a:pt x="21288" y="10095"/>
                  </a:lnTo>
                  <a:lnTo>
                    <a:pt x="28496" y="0"/>
                  </a:lnTo>
                  <a:lnTo>
                    <a:pt x="1856533" y="1312814"/>
                  </a:lnTo>
                  <a:close/>
                </a:path>
              </a:pathLst>
            </a:custGeom>
            <a:solidFill>
              <a:srgbClr val="0016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21121" y="4355519"/>
              <a:ext cx="1828164" cy="1468755"/>
            </a:xfrm>
            <a:custGeom>
              <a:avLst/>
              <a:gdLst/>
              <a:ahLst/>
              <a:cxnLst/>
              <a:rect l="l" t="t" r="r" b="b"/>
              <a:pathLst>
                <a:path w="1828164" h="1468754">
                  <a:moveTo>
                    <a:pt x="1828037" y="1468709"/>
                  </a:moveTo>
                  <a:lnTo>
                    <a:pt x="0" y="155895"/>
                  </a:lnTo>
                  <a:lnTo>
                    <a:pt x="29391" y="115906"/>
                  </a:lnTo>
                  <a:lnTo>
                    <a:pt x="59642" y="76594"/>
                  </a:lnTo>
                  <a:lnTo>
                    <a:pt x="90753" y="37958"/>
                  </a:lnTo>
                  <a:lnTo>
                    <a:pt x="122723" y="0"/>
                  </a:lnTo>
                  <a:lnTo>
                    <a:pt x="1828037" y="14687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43845" y="4318283"/>
              <a:ext cx="1705610" cy="1506220"/>
            </a:xfrm>
            <a:custGeom>
              <a:avLst/>
              <a:gdLst/>
              <a:ahLst/>
              <a:cxnLst/>
              <a:rect l="l" t="t" r="r" b="b"/>
              <a:pathLst>
                <a:path w="1705610" h="1506220">
                  <a:moveTo>
                    <a:pt x="1705313" y="1505945"/>
                  </a:moveTo>
                  <a:lnTo>
                    <a:pt x="0" y="37235"/>
                  </a:lnTo>
                  <a:lnTo>
                    <a:pt x="24516" y="9241"/>
                  </a:lnTo>
                  <a:lnTo>
                    <a:pt x="32791" y="0"/>
                  </a:lnTo>
                  <a:lnTo>
                    <a:pt x="1705313" y="1505945"/>
                  </a:lnTo>
                  <a:close/>
                </a:path>
              </a:pathLst>
            </a:custGeom>
            <a:solidFill>
              <a:srgbClr val="549C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76637" y="4246024"/>
              <a:ext cx="1672589" cy="1578610"/>
            </a:xfrm>
            <a:custGeom>
              <a:avLst/>
              <a:gdLst/>
              <a:ahLst/>
              <a:cxnLst/>
              <a:rect l="l" t="t" r="r" b="b"/>
              <a:pathLst>
                <a:path w="1672589" h="1578610">
                  <a:moveTo>
                    <a:pt x="1672521" y="1578203"/>
                  </a:moveTo>
                  <a:lnTo>
                    <a:pt x="0" y="72258"/>
                  </a:lnTo>
                  <a:lnTo>
                    <a:pt x="16702" y="53912"/>
                  </a:lnTo>
                  <a:lnTo>
                    <a:pt x="33604" y="35754"/>
                  </a:lnTo>
                  <a:lnTo>
                    <a:pt x="50704" y="17783"/>
                  </a:lnTo>
                  <a:lnTo>
                    <a:pt x="68005" y="0"/>
                  </a:lnTo>
                  <a:lnTo>
                    <a:pt x="1672521" y="1578203"/>
                  </a:lnTo>
                  <a:close/>
                </a:path>
              </a:pathLst>
            </a:custGeom>
            <a:solidFill>
              <a:srgbClr val="F0D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44642" y="4211037"/>
              <a:ext cx="1604645" cy="1613535"/>
            </a:xfrm>
            <a:custGeom>
              <a:avLst/>
              <a:gdLst/>
              <a:ahLst/>
              <a:cxnLst/>
              <a:rect l="l" t="t" r="r" b="b"/>
              <a:pathLst>
                <a:path w="1604645" h="1613535">
                  <a:moveTo>
                    <a:pt x="1604516" y="1613190"/>
                  </a:moveTo>
                  <a:lnTo>
                    <a:pt x="0" y="34987"/>
                  </a:lnTo>
                  <a:lnTo>
                    <a:pt x="26313" y="8674"/>
                  </a:lnTo>
                  <a:lnTo>
                    <a:pt x="35180" y="0"/>
                  </a:lnTo>
                  <a:lnTo>
                    <a:pt x="1604516" y="1613190"/>
                  </a:lnTo>
                  <a:close/>
                </a:path>
              </a:pathLst>
            </a:custGeom>
            <a:solidFill>
              <a:srgbClr val="1864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79822" y="4176834"/>
              <a:ext cx="1569720" cy="1647825"/>
            </a:xfrm>
            <a:custGeom>
              <a:avLst/>
              <a:gdLst/>
              <a:ahLst/>
              <a:cxnLst/>
              <a:rect l="l" t="t" r="r" b="b"/>
              <a:pathLst>
                <a:path w="1569720" h="1647825">
                  <a:moveTo>
                    <a:pt x="1569336" y="1647393"/>
                  </a:moveTo>
                  <a:lnTo>
                    <a:pt x="0" y="34203"/>
                  </a:lnTo>
                  <a:lnTo>
                    <a:pt x="26886" y="8476"/>
                  </a:lnTo>
                  <a:lnTo>
                    <a:pt x="35943" y="0"/>
                  </a:lnTo>
                  <a:lnTo>
                    <a:pt x="1569336" y="1647393"/>
                  </a:lnTo>
                  <a:close/>
                </a:path>
              </a:pathLst>
            </a:custGeom>
            <a:solidFill>
              <a:srgbClr val="2100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915766" y="4143432"/>
              <a:ext cx="1533525" cy="1680845"/>
            </a:xfrm>
            <a:custGeom>
              <a:avLst/>
              <a:gdLst/>
              <a:ahLst/>
              <a:cxnLst/>
              <a:rect l="l" t="t" r="r" b="b"/>
              <a:pathLst>
                <a:path w="1533525" h="1680845">
                  <a:moveTo>
                    <a:pt x="1533392" y="1680796"/>
                  </a:moveTo>
                  <a:lnTo>
                    <a:pt x="0" y="33402"/>
                  </a:lnTo>
                  <a:lnTo>
                    <a:pt x="27447" y="8274"/>
                  </a:lnTo>
                  <a:lnTo>
                    <a:pt x="36688" y="0"/>
                  </a:lnTo>
                  <a:lnTo>
                    <a:pt x="1533392" y="1680796"/>
                  </a:lnTo>
                  <a:close/>
                </a:path>
              </a:pathLst>
            </a:custGeom>
            <a:solidFill>
              <a:srgbClr val="C7F1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952454" y="3748523"/>
              <a:ext cx="1497330" cy="2075814"/>
            </a:xfrm>
            <a:custGeom>
              <a:avLst/>
              <a:gdLst/>
              <a:ahLst/>
              <a:cxnLst/>
              <a:rect l="l" t="t" r="r" b="b"/>
              <a:pathLst>
                <a:path w="1497329" h="2075814">
                  <a:moveTo>
                    <a:pt x="1496704" y="2075705"/>
                  </a:moveTo>
                  <a:lnTo>
                    <a:pt x="0" y="394908"/>
                  </a:lnTo>
                  <a:lnTo>
                    <a:pt x="40170" y="359976"/>
                  </a:lnTo>
                  <a:lnTo>
                    <a:pt x="81096" y="326049"/>
                  </a:lnTo>
                  <a:lnTo>
                    <a:pt x="122778" y="293126"/>
                  </a:lnTo>
                  <a:lnTo>
                    <a:pt x="165216" y="261208"/>
                  </a:lnTo>
                  <a:lnTo>
                    <a:pt x="208409" y="230295"/>
                  </a:lnTo>
                  <a:lnTo>
                    <a:pt x="252358" y="200387"/>
                  </a:lnTo>
                  <a:lnTo>
                    <a:pt x="297062" y="171483"/>
                  </a:lnTo>
                  <a:lnTo>
                    <a:pt x="342435" y="143639"/>
                  </a:lnTo>
                  <a:lnTo>
                    <a:pt x="388387" y="116911"/>
                  </a:lnTo>
                  <a:lnTo>
                    <a:pt x="434920" y="91298"/>
                  </a:lnTo>
                  <a:lnTo>
                    <a:pt x="482032" y="66800"/>
                  </a:lnTo>
                  <a:lnTo>
                    <a:pt x="529724" y="43418"/>
                  </a:lnTo>
                  <a:lnTo>
                    <a:pt x="577996" y="21151"/>
                  </a:lnTo>
                  <a:lnTo>
                    <a:pt x="626849" y="0"/>
                  </a:lnTo>
                  <a:lnTo>
                    <a:pt x="1496704" y="2075705"/>
                  </a:lnTo>
                  <a:close/>
                </a:path>
              </a:pathLst>
            </a:custGeom>
            <a:solidFill>
              <a:srgbClr val="8133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579303" y="3729852"/>
              <a:ext cx="869950" cy="2094864"/>
            </a:xfrm>
            <a:custGeom>
              <a:avLst/>
              <a:gdLst/>
              <a:ahLst/>
              <a:cxnLst/>
              <a:rect l="l" t="t" r="r" b="b"/>
              <a:pathLst>
                <a:path w="869950" h="2094864">
                  <a:moveTo>
                    <a:pt x="869855" y="2094376"/>
                  </a:moveTo>
                  <a:lnTo>
                    <a:pt x="0" y="18670"/>
                  </a:lnTo>
                  <a:lnTo>
                    <a:pt x="34438" y="4572"/>
                  </a:lnTo>
                  <a:lnTo>
                    <a:pt x="45969" y="0"/>
                  </a:lnTo>
                  <a:lnTo>
                    <a:pt x="869855" y="2094376"/>
                  </a:lnTo>
                  <a:close/>
                </a:path>
              </a:pathLst>
            </a:custGeom>
            <a:solidFill>
              <a:srgbClr val="2A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625273" y="3679980"/>
              <a:ext cx="824230" cy="2144395"/>
            </a:xfrm>
            <a:custGeom>
              <a:avLst/>
              <a:gdLst/>
              <a:ahLst/>
              <a:cxnLst/>
              <a:rect l="l" t="t" r="r" b="b"/>
              <a:pathLst>
                <a:path w="824229" h="2144395">
                  <a:moveTo>
                    <a:pt x="823885" y="2144248"/>
                  </a:moveTo>
                  <a:lnTo>
                    <a:pt x="0" y="49872"/>
                  </a:lnTo>
                  <a:lnTo>
                    <a:pt x="34745" y="36534"/>
                  </a:lnTo>
                  <a:lnTo>
                    <a:pt x="69697" y="23776"/>
                  </a:lnTo>
                  <a:lnTo>
                    <a:pt x="104855" y="11598"/>
                  </a:lnTo>
                  <a:lnTo>
                    <a:pt x="140219" y="0"/>
                  </a:lnTo>
                  <a:lnTo>
                    <a:pt x="823885" y="2144248"/>
                  </a:lnTo>
                  <a:close/>
                </a:path>
              </a:pathLst>
            </a:custGeom>
            <a:solidFill>
              <a:srgbClr val="7BDE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765493" y="3651929"/>
              <a:ext cx="683895" cy="2172335"/>
            </a:xfrm>
            <a:custGeom>
              <a:avLst/>
              <a:gdLst/>
              <a:ahLst/>
              <a:cxnLst/>
              <a:rect l="l" t="t" r="r" b="b"/>
              <a:pathLst>
                <a:path w="683895" h="2172335">
                  <a:moveTo>
                    <a:pt x="683665" y="2172299"/>
                  </a:moveTo>
                  <a:lnTo>
                    <a:pt x="0" y="28050"/>
                  </a:lnTo>
                  <a:lnTo>
                    <a:pt x="23678" y="20644"/>
                  </a:lnTo>
                  <a:lnTo>
                    <a:pt x="47434" y="13500"/>
                  </a:lnTo>
                  <a:lnTo>
                    <a:pt x="71268" y="6619"/>
                  </a:lnTo>
                  <a:lnTo>
                    <a:pt x="95179" y="0"/>
                  </a:lnTo>
                  <a:lnTo>
                    <a:pt x="683665" y="2172299"/>
                  </a:lnTo>
                  <a:close/>
                </a:path>
              </a:pathLst>
            </a:custGeom>
            <a:solidFill>
              <a:srgbClr val="AA6B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860672" y="3628101"/>
              <a:ext cx="588645" cy="2196465"/>
            </a:xfrm>
            <a:custGeom>
              <a:avLst/>
              <a:gdLst/>
              <a:ahLst/>
              <a:cxnLst/>
              <a:rect l="l" t="t" r="r" b="b"/>
              <a:pathLst>
                <a:path w="588645" h="2196465">
                  <a:moveTo>
                    <a:pt x="588486" y="2196127"/>
                  </a:moveTo>
                  <a:lnTo>
                    <a:pt x="0" y="23828"/>
                  </a:lnTo>
                  <a:lnTo>
                    <a:pt x="23982" y="17473"/>
                  </a:lnTo>
                  <a:lnTo>
                    <a:pt x="48030" y="11383"/>
                  </a:lnTo>
                  <a:lnTo>
                    <a:pt x="72143" y="5558"/>
                  </a:lnTo>
                  <a:lnTo>
                    <a:pt x="96323" y="0"/>
                  </a:lnTo>
                  <a:lnTo>
                    <a:pt x="588486" y="2196127"/>
                  </a:lnTo>
                  <a:close/>
                </a:path>
              </a:pathLst>
            </a:custGeom>
            <a:solidFill>
              <a:srgbClr val="389A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956995" y="3617785"/>
              <a:ext cx="492759" cy="2206625"/>
            </a:xfrm>
            <a:custGeom>
              <a:avLst/>
              <a:gdLst/>
              <a:ahLst/>
              <a:cxnLst/>
              <a:rect l="l" t="t" r="r" b="b"/>
              <a:pathLst>
                <a:path w="492760" h="2206625">
                  <a:moveTo>
                    <a:pt x="492163" y="2206443"/>
                  </a:moveTo>
                  <a:lnTo>
                    <a:pt x="0" y="10315"/>
                  </a:lnTo>
                  <a:lnTo>
                    <a:pt x="36377" y="2478"/>
                  </a:lnTo>
                  <a:lnTo>
                    <a:pt x="48532" y="0"/>
                  </a:lnTo>
                  <a:lnTo>
                    <a:pt x="492163" y="2206443"/>
                  </a:lnTo>
                  <a:close/>
                </a:path>
              </a:pathLst>
            </a:custGeom>
            <a:solidFill>
              <a:srgbClr val="ABFF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005527" y="3593289"/>
              <a:ext cx="443865" cy="2231390"/>
            </a:xfrm>
            <a:custGeom>
              <a:avLst/>
              <a:gdLst/>
              <a:ahLst/>
              <a:cxnLst/>
              <a:rect l="l" t="t" r="r" b="b"/>
              <a:pathLst>
                <a:path w="443864" h="2231390">
                  <a:moveTo>
                    <a:pt x="443631" y="2230938"/>
                  </a:moveTo>
                  <a:lnTo>
                    <a:pt x="0" y="24495"/>
                  </a:lnTo>
                  <a:lnTo>
                    <a:pt x="36546" y="17461"/>
                  </a:lnTo>
                  <a:lnTo>
                    <a:pt x="73195" y="11033"/>
                  </a:lnTo>
                  <a:lnTo>
                    <a:pt x="109944" y="5213"/>
                  </a:lnTo>
                  <a:lnTo>
                    <a:pt x="146795" y="0"/>
                  </a:lnTo>
                  <a:lnTo>
                    <a:pt x="443631" y="2230938"/>
                  </a:lnTo>
                  <a:close/>
                </a:path>
              </a:pathLst>
            </a:custGeom>
            <a:solidFill>
              <a:srgbClr val="77AC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152322" y="3587288"/>
              <a:ext cx="297180" cy="2237105"/>
            </a:xfrm>
            <a:custGeom>
              <a:avLst/>
              <a:gdLst/>
              <a:ahLst/>
              <a:cxnLst/>
              <a:rect l="l" t="t" r="r" b="b"/>
              <a:pathLst>
                <a:path w="297179" h="2237104">
                  <a:moveTo>
                    <a:pt x="296836" y="2236940"/>
                  </a:moveTo>
                  <a:lnTo>
                    <a:pt x="0" y="6001"/>
                  </a:lnTo>
                  <a:lnTo>
                    <a:pt x="36926" y="1398"/>
                  </a:lnTo>
                  <a:lnTo>
                    <a:pt x="49252" y="0"/>
                  </a:lnTo>
                  <a:lnTo>
                    <a:pt x="296836" y="2236940"/>
                  </a:lnTo>
                  <a:close/>
                </a:path>
              </a:pathLst>
            </a:custGeom>
            <a:solidFill>
              <a:srgbClr val="00D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201574" y="3575815"/>
              <a:ext cx="247650" cy="2248535"/>
            </a:xfrm>
            <a:custGeom>
              <a:avLst/>
              <a:gdLst/>
              <a:ahLst/>
              <a:cxnLst/>
              <a:rect l="l" t="t" r="r" b="b"/>
              <a:pathLst>
                <a:path w="247650" h="2248535">
                  <a:moveTo>
                    <a:pt x="247584" y="2248412"/>
                  </a:moveTo>
                  <a:lnTo>
                    <a:pt x="0" y="11472"/>
                  </a:lnTo>
                  <a:lnTo>
                    <a:pt x="37024" y="7683"/>
                  </a:lnTo>
                  <a:lnTo>
                    <a:pt x="74096" y="4508"/>
                  </a:lnTo>
                  <a:lnTo>
                    <a:pt x="111215" y="1947"/>
                  </a:lnTo>
                  <a:lnTo>
                    <a:pt x="148381" y="0"/>
                  </a:lnTo>
                  <a:lnTo>
                    <a:pt x="247584" y="2248412"/>
                  </a:lnTo>
                  <a:close/>
                </a:path>
              </a:pathLst>
            </a:custGeom>
            <a:solidFill>
              <a:srgbClr val="2377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49956" y="3574175"/>
              <a:ext cx="99695" cy="2250440"/>
            </a:xfrm>
            <a:custGeom>
              <a:avLst/>
              <a:gdLst/>
              <a:ahLst/>
              <a:cxnLst/>
              <a:rect l="l" t="t" r="r" b="b"/>
              <a:pathLst>
                <a:path w="99695" h="2250440">
                  <a:moveTo>
                    <a:pt x="99202" y="2250053"/>
                  </a:moveTo>
                  <a:lnTo>
                    <a:pt x="0" y="1640"/>
                  </a:lnTo>
                  <a:lnTo>
                    <a:pt x="37188" y="307"/>
                  </a:lnTo>
                  <a:lnTo>
                    <a:pt x="49589" y="0"/>
                  </a:lnTo>
                  <a:lnTo>
                    <a:pt x="99202" y="2250053"/>
                  </a:lnTo>
                  <a:close/>
                </a:path>
              </a:pathLst>
            </a:custGeom>
            <a:solidFill>
              <a:srgbClr val="FF0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399545" y="3573628"/>
              <a:ext cx="50165" cy="2251075"/>
            </a:xfrm>
            <a:custGeom>
              <a:avLst/>
              <a:gdLst/>
              <a:ahLst/>
              <a:cxnLst/>
              <a:rect l="l" t="t" r="r" b="b"/>
              <a:pathLst>
                <a:path w="50164" h="2251075">
                  <a:moveTo>
                    <a:pt x="49613" y="2250599"/>
                  </a:moveTo>
                  <a:lnTo>
                    <a:pt x="0" y="546"/>
                  </a:lnTo>
                  <a:lnTo>
                    <a:pt x="37040" y="35"/>
                  </a:lnTo>
                  <a:lnTo>
                    <a:pt x="49388" y="0"/>
                  </a:lnTo>
                  <a:lnTo>
                    <a:pt x="49613" y="2250599"/>
                  </a:lnTo>
                  <a:close/>
                </a:path>
              </a:pathLst>
            </a:custGeom>
            <a:solidFill>
              <a:srgbClr val="BE7D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5260" rIns="0" bIns="0" rtlCol="0">
            <a:spAutoFit/>
          </a:bodyPr>
          <a:lstStyle/>
          <a:p>
            <a:pPr marL="524510" marR="5080" indent="-229235">
              <a:lnSpc>
                <a:spcPct val="115100"/>
              </a:lnSpc>
              <a:spcBef>
                <a:spcPts val="100"/>
              </a:spcBef>
            </a:pPr>
            <a:r>
              <a:rPr sz="3800" spc="135" dirty="0">
                <a:solidFill>
                  <a:srgbClr val="FBF200"/>
                </a:solidFill>
              </a:rPr>
              <a:t>What</a:t>
            </a:r>
            <a:r>
              <a:rPr sz="3800" spc="65" dirty="0">
                <a:solidFill>
                  <a:srgbClr val="FBF200"/>
                </a:solidFill>
              </a:rPr>
              <a:t> </a:t>
            </a:r>
            <a:r>
              <a:rPr sz="3800" dirty="0">
                <a:solidFill>
                  <a:srgbClr val="FBF200"/>
                </a:solidFill>
              </a:rPr>
              <a:t>services</a:t>
            </a:r>
            <a:r>
              <a:rPr sz="3800" spc="70" dirty="0">
                <a:solidFill>
                  <a:srgbClr val="FBF200"/>
                </a:solidFill>
              </a:rPr>
              <a:t> </a:t>
            </a:r>
            <a:r>
              <a:rPr sz="3800" dirty="0">
                <a:solidFill>
                  <a:srgbClr val="FBF200"/>
                </a:solidFill>
              </a:rPr>
              <a:t>do</a:t>
            </a:r>
            <a:r>
              <a:rPr sz="3800" spc="70" dirty="0">
                <a:solidFill>
                  <a:srgbClr val="FBF200"/>
                </a:solidFill>
              </a:rPr>
              <a:t> </a:t>
            </a:r>
            <a:r>
              <a:rPr sz="3800" dirty="0">
                <a:solidFill>
                  <a:srgbClr val="FBF200"/>
                </a:solidFill>
              </a:rPr>
              <a:t>you</a:t>
            </a:r>
            <a:r>
              <a:rPr sz="3800" spc="70" dirty="0">
                <a:solidFill>
                  <a:srgbClr val="FBF200"/>
                </a:solidFill>
              </a:rPr>
              <a:t> </a:t>
            </a:r>
            <a:r>
              <a:rPr sz="3800" dirty="0">
                <a:solidFill>
                  <a:srgbClr val="FBF200"/>
                </a:solidFill>
              </a:rPr>
              <a:t>feel</a:t>
            </a:r>
            <a:r>
              <a:rPr sz="3800" spc="70" dirty="0">
                <a:solidFill>
                  <a:srgbClr val="FBF200"/>
                </a:solidFill>
              </a:rPr>
              <a:t> </a:t>
            </a:r>
            <a:r>
              <a:rPr sz="3800" spc="114" dirty="0">
                <a:solidFill>
                  <a:srgbClr val="FBF200"/>
                </a:solidFill>
              </a:rPr>
              <a:t>are </a:t>
            </a:r>
            <a:r>
              <a:rPr sz="3800" dirty="0">
                <a:solidFill>
                  <a:srgbClr val="FBF200"/>
                </a:solidFill>
              </a:rPr>
              <a:t>missing</a:t>
            </a:r>
            <a:r>
              <a:rPr sz="3800" spc="50" dirty="0">
                <a:solidFill>
                  <a:srgbClr val="FBF200"/>
                </a:solidFill>
              </a:rPr>
              <a:t> </a:t>
            </a:r>
            <a:r>
              <a:rPr sz="3800" dirty="0">
                <a:solidFill>
                  <a:srgbClr val="FBF200"/>
                </a:solidFill>
              </a:rPr>
              <a:t>in</a:t>
            </a:r>
            <a:r>
              <a:rPr sz="3800" spc="50" dirty="0">
                <a:solidFill>
                  <a:srgbClr val="FBF200"/>
                </a:solidFill>
              </a:rPr>
              <a:t> </a:t>
            </a:r>
            <a:r>
              <a:rPr sz="3800" spc="135" dirty="0">
                <a:solidFill>
                  <a:srgbClr val="FBF200"/>
                </a:solidFill>
              </a:rPr>
              <a:t>the</a:t>
            </a:r>
            <a:r>
              <a:rPr sz="3800" spc="50" dirty="0">
                <a:solidFill>
                  <a:srgbClr val="FBF200"/>
                </a:solidFill>
              </a:rPr>
              <a:t> community?</a:t>
            </a:r>
            <a:endParaRPr sz="3800"/>
          </a:p>
        </p:txBody>
      </p:sp>
      <p:grpSp>
        <p:nvGrpSpPr>
          <p:cNvPr id="46" name="Group 45" descr="Housing - 63 (22.1%)&#10;Skipped - 39 (13.7%)&#10;Shelters for Individuals - 29 (10.2%)&#10;Knowledge of Resources - 16 (5.6%)&#10;Resource Events - 15 (5.3%)&#10;Resources - 15 (5.3%)&#10;Don't know - 5.3%&#10;Outreach - 14 (4.9%)&#10;Mental Health - 4 (1.4%)&#10;Shelters for Individuals with pets - 4 (1.4%)&#10;DV shelters - 2 (0.7%)&#10;Transportation - 1 (0.4%)">
            <a:extLst>
              <a:ext uri="{FF2B5EF4-FFF2-40B4-BE49-F238E27FC236}">
                <a16:creationId xmlns:a16="http://schemas.microsoft.com/office/drawing/2014/main" id="{EBA8EB74-2AE7-6F53-527C-2918CEA43A99}"/>
              </a:ext>
            </a:extLst>
          </p:cNvPr>
          <p:cNvGrpSpPr/>
          <p:nvPr/>
        </p:nvGrpSpPr>
        <p:grpSpPr>
          <a:xfrm>
            <a:off x="179853" y="2951455"/>
            <a:ext cx="7397519" cy="5683601"/>
            <a:chOff x="179853" y="2951455"/>
            <a:chExt cx="7397519" cy="5683601"/>
          </a:xfrm>
        </p:grpSpPr>
        <p:sp>
          <p:nvSpPr>
            <p:cNvPr id="37" name="object 37"/>
            <p:cNvSpPr txBox="1"/>
            <p:nvPr/>
          </p:nvSpPr>
          <p:spPr>
            <a:xfrm>
              <a:off x="5706717" y="6283643"/>
              <a:ext cx="953135" cy="549910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240"/>
                </a:spcBef>
              </a:pP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Housing</a:t>
              </a:r>
              <a:r>
                <a:rPr sz="1600" spc="7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63</a:t>
              </a:r>
              <a:endParaRPr sz="1600">
                <a:latin typeface="Arial Narrow"/>
                <a:cs typeface="Arial Narrow"/>
              </a:endParaRPr>
            </a:p>
            <a:p>
              <a:pPr marL="6350" algn="ctr">
                <a:lnSpc>
                  <a:spcPct val="100000"/>
                </a:lnSpc>
                <a:spcBef>
                  <a:spcPts val="140"/>
                </a:spcBef>
              </a:pPr>
              <a:r>
                <a:rPr sz="16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22.1%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179853" y="5032211"/>
              <a:ext cx="953135" cy="549910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240"/>
                </a:spcBef>
              </a:pPr>
              <a:r>
                <a:rPr sz="16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Skipped</a:t>
              </a:r>
              <a:r>
                <a:rPr sz="1600" spc="7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39</a:t>
              </a:r>
              <a:endParaRPr sz="1600">
                <a:latin typeface="Arial Narrow"/>
                <a:cs typeface="Arial Narrow"/>
              </a:endParaRPr>
            </a:p>
            <a:p>
              <a:pPr algn="ctr">
                <a:lnSpc>
                  <a:spcPct val="100000"/>
                </a:lnSpc>
                <a:spcBef>
                  <a:spcPts val="140"/>
                </a:spcBef>
              </a:pPr>
              <a:r>
                <a:rPr sz="16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13.7%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416000" y="7612706"/>
              <a:ext cx="2861310" cy="102235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1600" dirty="0">
                  <a:solidFill>
                    <a:srgbClr val="FBF200"/>
                  </a:solidFill>
                  <a:latin typeface="Arial Narrow"/>
                  <a:cs typeface="Arial Narrow"/>
                </a:rPr>
                <a:t>Resource</a:t>
              </a:r>
              <a:r>
                <a:rPr sz="1600" spc="27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dirty="0">
                  <a:solidFill>
                    <a:srgbClr val="FBF200"/>
                  </a:solidFill>
                  <a:latin typeface="Arial Narrow"/>
                  <a:cs typeface="Arial Narrow"/>
                </a:rPr>
                <a:t>Events</a:t>
              </a:r>
              <a:r>
                <a:rPr sz="1600" spc="27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15</a:t>
              </a:r>
              <a:endParaRPr sz="1600">
                <a:latin typeface="Arial Narrow"/>
                <a:cs typeface="Arial Narrow"/>
              </a:endParaRPr>
            </a:p>
            <a:p>
              <a:pPr marL="612140">
                <a:lnSpc>
                  <a:spcPts val="1875"/>
                </a:lnSpc>
                <a:spcBef>
                  <a:spcPts val="85"/>
                </a:spcBef>
              </a:pP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5.3%</a:t>
              </a:r>
              <a:endParaRPr sz="1600">
                <a:latin typeface="Arial Narrow"/>
                <a:cs typeface="Arial Narrow"/>
              </a:endParaRPr>
            </a:p>
            <a:p>
              <a:pPr marL="569595">
                <a:lnSpc>
                  <a:spcPts val="1875"/>
                </a:lnSpc>
              </a:pPr>
              <a:r>
                <a:rPr sz="1600" spc="70" dirty="0">
                  <a:solidFill>
                    <a:srgbClr val="FBF200"/>
                  </a:solidFill>
                  <a:latin typeface="Arial Narrow"/>
                  <a:cs typeface="Arial Narrow"/>
                </a:rPr>
                <a:t>Knowledge</a:t>
              </a:r>
              <a:r>
                <a:rPr sz="1600" spc="11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125" dirty="0">
                  <a:solidFill>
                    <a:srgbClr val="FBF200"/>
                  </a:solidFill>
                  <a:latin typeface="Arial Narrow"/>
                  <a:cs typeface="Arial Narrow"/>
                </a:rPr>
                <a:t>of</a:t>
              </a:r>
              <a:r>
                <a:rPr sz="1600" spc="11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dirty="0">
                  <a:solidFill>
                    <a:srgbClr val="FBF200"/>
                  </a:solidFill>
                  <a:latin typeface="Arial Narrow"/>
                  <a:cs typeface="Arial Narrow"/>
                </a:rPr>
                <a:t>Resources</a:t>
              </a:r>
              <a:r>
                <a:rPr sz="1600" spc="114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16</a:t>
              </a:r>
              <a:endParaRPr sz="1600">
                <a:latin typeface="Arial Narrow"/>
                <a:cs typeface="Arial Narrow"/>
              </a:endParaRPr>
            </a:p>
            <a:p>
              <a:pPr marL="1508760">
                <a:lnSpc>
                  <a:spcPct val="100000"/>
                </a:lnSpc>
                <a:spcBef>
                  <a:spcPts val="145"/>
                </a:spcBef>
              </a:pP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5.6%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280222" y="6736496"/>
              <a:ext cx="1047115" cy="504190"/>
            </a:xfrm>
            <a:prstGeom prst="rect">
              <a:avLst/>
            </a:prstGeom>
          </p:spPr>
          <p:txBody>
            <a:bodyPr vert="horz" wrap="square" lIns="0" tIns="33655" rIns="0" bIns="0" rtlCol="0">
              <a:spAutoFit/>
            </a:bodyPr>
            <a:lstStyle/>
            <a:p>
              <a:pPr marL="323850" marR="5080" indent="-311785">
                <a:lnSpc>
                  <a:spcPts val="1820"/>
                </a:lnSpc>
                <a:spcBef>
                  <a:spcPts val="265"/>
                </a:spcBef>
              </a:pPr>
              <a:r>
                <a:rPr sz="1600" spc="75" dirty="0">
                  <a:solidFill>
                    <a:srgbClr val="FBF200"/>
                  </a:solidFill>
                  <a:latin typeface="Arial Narrow"/>
                  <a:cs typeface="Arial Narrow"/>
                </a:rPr>
                <a:t>I</a:t>
              </a:r>
              <a:r>
                <a:rPr sz="1600" spc="4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85" dirty="0">
                  <a:solidFill>
                    <a:srgbClr val="FBF200"/>
                  </a:solidFill>
                  <a:latin typeface="Arial Narrow"/>
                  <a:cs typeface="Arial Narrow"/>
                </a:rPr>
                <a:t>don't</a:t>
              </a:r>
              <a:r>
                <a:rPr sz="16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85" dirty="0">
                  <a:solidFill>
                    <a:srgbClr val="FBF200"/>
                  </a:solidFill>
                  <a:latin typeface="Arial Narrow"/>
                  <a:cs typeface="Arial Narrow"/>
                </a:rPr>
                <a:t>know </a:t>
              </a: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5.3%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4122554" y="7997452"/>
              <a:ext cx="1040130" cy="51943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20"/>
                </a:spcBef>
              </a:pPr>
              <a:r>
                <a:rPr sz="1600" spc="60" dirty="0">
                  <a:solidFill>
                    <a:srgbClr val="FBF200"/>
                  </a:solidFill>
                  <a:latin typeface="Arial Narrow"/>
                  <a:cs typeface="Arial Narrow"/>
                </a:rPr>
                <a:t>Outreach</a:t>
              </a:r>
              <a:r>
                <a:rPr sz="16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14</a:t>
              </a:r>
              <a:endParaRPr sz="1600">
                <a:latin typeface="Arial Narrow"/>
                <a:cs typeface="Arial Narrow"/>
              </a:endParaRPr>
            </a:p>
            <a:p>
              <a:pPr marL="14604" algn="ctr">
                <a:lnSpc>
                  <a:spcPct val="100000"/>
                </a:lnSpc>
                <a:spcBef>
                  <a:spcPts val="20"/>
                </a:spcBef>
              </a:pP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4.9%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409651" y="3169139"/>
              <a:ext cx="2105660" cy="1042669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993140" algn="ctr">
                <a:lnSpc>
                  <a:spcPct val="100000"/>
                </a:lnSpc>
                <a:spcBef>
                  <a:spcPts val="120"/>
                </a:spcBef>
              </a:pPr>
              <a:r>
                <a:rPr sz="1600" dirty="0">
                  <a:solidFill>
                    <a:srgbClr val="FBF200"/>
                  </a:solidFill>
                  <a:latin typeface="Arial Narrow"/>
                  <a:cs typeface="Arial Narrow"/>
                </a:rPr>
                <a:t>Resources</a:t>
              </a:r>
              <a:r>
                <a:rPr sz="1600" spc="21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15</a:t>
              </a:r>
              <a:endParaRPr sz="1600">
                <a:latin typeface="Arial Narrow"/>
                <a:cs typeface="Arial Narrow"/>
              </a:endParaRPr>
            </a:p>
            <a:p>
              <a:pPr marL="1008380" algn="ctr">
                <a:lnSpc>
                  <a:spcPct val="100000"/>
                </a:lnSpc>
                <a:spcBef>
                  <a:spcPts val="85"/>
                </a:spcBef>
              </a:pP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5.3%</a:t>
              </a:r>
              <a:endParaRPr sz="1600">
                <a:latin typeface="Arial Narrow"/>
                <a:cs typeface="Arial Narrow"/>
              </a:endParaRPr>
            </a:p>
            <a:p>
              <a:pPr marR="728980" algn="ctr">
                <a:lnSpc>
                  <a:spcPct val="100000"/>
                </a:lnSpc>
                <a:spcBef>
                  <a:spcPts val="195"/>
                </a:spcBef>
              </a:pPr>
              <a:r>
                <a:rPr sz="1600" spc="110" dirty="0">
                  <a:solidFill>
                    <a:srgbClr val="FBF200"/>
                  </a:solidFill>
                  <a:latin typeface="Arial Narrow"/>
                  <a:cs typeface="Arial Narrow"/>
                </a:rPr>
                <a:t>Mental</a:t>
              </a: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80" dirty="0">
                  <a:solidFill>
                    <a:srgbClr val="FBF200"/>
                  </a:solidFill>
                  <a:latin typeface="Arial Narrow"/>
                  <a:cs typeface="Arial Narrow"/>
                </a:rPr>
                <a:t>Health</a:t>
              </a:r>
              <a:r>
                <a:rPr sz="1600" spc="6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25" dirty="0">
                  <a:solidFill>
                    <a:srgbClr val="FBF200"/>
                  </a:solidFill>
                  <a:latin typeface="Arial Narrow"/>
                  <a:cs typeface="Arial Narrow"/>
                </a:rPr>
                <a:t>4</a:t>
              </a:r>
              <a:endParaRPr sz="1600">
                <a:latin typeface="Arial Narrow"/>
                <a:cs typeface="Arial Narrow"/>
              </a:endParaRPr>
            </a:p>
            <a:p>
              <a:pPr marR="714375" algn="ctr">
                <a:lnSpc>
                  <a:spcPct val="100000"/>
                </a:lnSpc>
                <a:spcBef>
                  <a:spcPts val="20"/>
                </a:spcBef>
              </a:pP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1.4%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43" name="object 43"/>
            <p:cNvSpPr txBox="1"/>
            <p:nvPr/>
          </p:nvSpPr>
          <p:spPr>
            <a:xfrm>
              <a:off x="4343317" y="3190385"/>
              <a:ext cx="3234055" cy="15957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813435" marR="1084580" indent="-801370">
                <a:lnSpc>
                  <a:spcPct val="101200"/>
                </a:lnSpc>
                <a:spcBef>
                  <a:spcPts val="100"/>
                </a:spcBef>
              </a:pP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Shelters</a:t>
              </a: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105" dirty="0">
                  <a:solidFill>
                    <a:srgbClr val="FBF200"/>
                  </a:solidFill>
                  <a:latin typeface="Arial Narrow"/>
                  <a:cs typeface="Arial Narrow"/>
                </a:rPr>
                <a:t>for</a:t>
              </a: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Individuals</a:t>
              </a:r>
              <a:r>
                <a:rPr sz="1600" spc="6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29 </a:t>
              </a: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10.2%</a:t>
              </a:r>
              <a:endParaRPr sz="1600">
                <a:latin typeface="Arial Narrow"/>
                <a:cs typeface="Arial Narrow"/>
              </a:endParaRPr>
            </a:p>
            <a:p>
              <a:pPr marL="943610" marR="5080" algn="ctr">
                <a:lnSpc>
                  <a:spcPts val="2060"/>
                </a:lnSpc>
                <a:spcBef>
                  <a:spcPts val="1360"/>
                </a:spcBef>
              </a:pP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Shelters</a:t>
              </a:r>
              <a:r>
                <a:rPr sz="16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105" dirty="0">
                  <a:solidFill>
                    <a:srgbClr val="FBF200"/>
                  </a:solidFill>
                  <a:latin typeface="Arial Narrow"/>
                  <a:cs typeface="Arial Narrow"/>
                </a:rPr>
                <a:t>for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65" dirty="0">
                  <a:solidFill>
                    <a:srgbClr val="FBF200"/>
                  </a:solidFill>
                  <a:latin typeface="Arial Narrow"/>
                  <a:cs typeface="Arial Narrow"/>
                </a:rPr>
                <a:t>ind.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120" dirty="0">
                  <a:solidFill>
                    <a:srgbClr val="FBF200"/>
                  </a:solidFill>
                  <a:latin typeface="Arial Narrow"/>
                  <a:cs typeface="Arial Narrow"/>
                </a:rPr>
                <a:t>with</a:t>
              </a:r>
              <a:r>
                <a:rPr sz="1600" spc="45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pets </a:t>
              </a:r>
              <a:r>
                <a:rPr sz="1600" spc="25" dirty="0">
                  <a:solidFill>
                    <a:srgbClr val="FBF200"/>
                  </a:solidFill>
                  <a:latin typeface="Arial Narrow"/>
                  <a:cs typeface="Arial Narrow"/>
                </a:rPr>
                <a:t>4 </a:t>
              </a: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1.4%</a:t>
              </a:r>
              <a:endParaRPr sz="1600">
                <a:latin typeface="Arial Narrow"/>
                <a:cs typeface="Arial Narrow"/>
              </a:endParaRPr>
            </a:p>
            <a:p>
              <a:pPr marL="246379" algn="ctr">
                <a:lnSpc>
                  <a:spcPts val="1150"/>
                </a:lnSpc>
              </a:pPr>
              <a:r>
                <a:rPr sz="1600" spc="135" dirty="0">
                  <a:solidFill>
                    <a:srgbClr val="FBF200"/>
                  </a:solidFill>
                  <a:latin typeface="Arial Narrow"/>
                  <a:cs typeface="Arial Narrow"/>
                </a:rPr>
                <a:t>DV</a:t>
              </a:r>
              <a:r>
                <a:rPr sz="1600" spc="204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dirty="0">
                  <a:solidFill>
                    <a:srgbClr val="FBF200"/>
                  </a:solidFill>
                  <a:latin typeface="Arial Narrow"/>
                  <a:cs typeface="Arial Narrow"/>
                </a:rPr>
                <a:t>shelters</a:t>
              </a:r>
              <a:r>
                <a:rPr sz="1600" spc="204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25" dirty="0">
                  <a:solidFill>
                    <a:srgbClr val="FBF200"/>
                  </a:solidFill>
                  <a:latin typeface="Arial Narrow"/>
                  <a:cs typeface="Arial Narrow"/>
                </a:rPr>
                <a:t>2</a:t>
              </a:r>
              <a:endParaRPr sz="1600">
                <a:latin typeface="Arial Narrow"/>
                <a:cs typeface="Arial Narrow"/>
              </a:endParaRPr>
            </a:p>
            <a:p>
              <a:pPr marL="260985" algn="ctr">
                <a:lnSpc>
                  <a:spcPts val="1839"/>
                </a:lnSpc>
              </a:pP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0.7%</a:t>
              </a:r>
              <a:endParaRPr sz="1600">
                <a:latin typeface="Arial Narrow"/>
                <a:cs typeface="Arial Narrow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2689677" y="2951455"/>
              <a:ext cx="1358900" cy="549910"/>
            </a:xfrm>
            <a:prstGeom prst="rect">
              <a:avLst/>
            </a:prstGeom>
          </p:spPr>
          <p:txBody>
            <a:bodyPr vert="horz" wrap="square" lIns="0" tIns="3048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240"/>
                </a:spcBef>
              </a:pPr>
              <a:r>
                <a:rPr sz="1600" spc="50" dirty="0">
                  <a:solidFill>
                    <a:srgbClr val="FBF200"/>
                  </a:solidFill>
                  <a:latin typeface="Arial Narrow"/>
                  <a:cs typeface="Arial Narrow"/>
                </a:rPr>
                <a:t>Transportation</a:t>
              </a:r>
              <a:r>
                <a:rPr sz="1600" spc="80" dirty="0">
                  <a:solidFill>
                    <a:srgbClr val="FBF200"/>
                  </a:solidFill>
                  <a:latin typeface="Arial Narrow"/>
                  <a:cs typeface="Arial Narrow"/>
                </a:rPr>
                <a:t> </a:t>
              </a:r>
              <a:r>
                <a:rPr sz="1600" spc="25" dirty="0">
                  <a:solidFill>
                    <a:srgbClr val="FBF200"/>
                  </a:solidFill>
                  <a:latin typeface="Arial Narrow"/>
                  <a:cs typeface="Arial Narrow"/>
                </a:rPr>
                <a:t>1</a:t>
              </a:r>
              <a:endParaRPr sz="1600">
                <a:latin typeface="Arial Narrow"/>
                <a:cs typeface="Arial Narrow"/>
              </a:endParaRPr>
            </a:p>
            <a:p>
              <a:pPr algn="ctr">
                <a:lnSpc>
                  <a:spcPct val="100000"/>
                </a:lnSpc>
                <a:spcBef>
                  <a:spcPts val="140"/>
                </a:spcBef>
              </a:pPr>
              <a:r>
                <a:rPr sz="1600" spc="55" dirty="0">
                  <a:solidFill>
                    <a:srgbClr val="FBF200"/>
                  </a:solidFill>
                  <a:latin typeface="Arial Narrow"/>
                  <a:cs typeface="Arial Narrow"/>
                </a:rPr>
                <a:t>0.4%</a:t>
              </a:r>
              <a:endParaRPr sz="1600">
                <a:latin typeface="Arial Narrow"/>
                <a:cs typeface="Arial Narrow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17347" y="3722153"/>
              <a:ext cx="200025" cy="2210435"/>
            </a:xfrm>
            <a:custGeom>
              <a:avLst/>
              <a:gdLst/>
              <a:ahLst/>
              <a:cxnLst/>
              <a:rect l="l" t="t" r="r" b="b"/>
              <a:pathLst>
                <a:path w="200025" h="2210435">
                  <a:moveTo>
                    <a:pt x="0" y="2210117"/>
                  </a:moveTo>
                  <a:lnTo>
                    <a:pt x="0" y="0"/>
                  </a:lnTo>
                  <a:lnTo>
                    <a:pt x="49960" y="564"/>
                  </a:lnTo>
                  <a:lnTo>
                    <a:pt x="99869" y="2256"/>
                  </a:lnTo>
                  <a:lnTo>
                    <a:pt x="149727" y="5077"/>
                  </a:lnTo>
                  <a:lnTo>
                    <a:pt x="199534" y="9025"/>
                  </a:lnTo>
                  <a:lnTo>
                    <a:pt x="0" y="2210117"/>
                  </a:lnTo>
                  <a:close/>
                </a:path>
              </a:pathLst>
            </a:custGeom>
            <a:solidFill>
              <a:srgbClr val="FF00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17347" y="3731179"/>
              <a:ext cx="447040" cy="2201545"/>
            </a:xfrm>
            <a:custGeom>
              <a:avLst/>
              <a:gdLst/>
              <a:ahLst/>
              <a:cxnLst/>
              <a:rect l="l" t="t" r="r" b="b"/>
              <a:pathLst>
                <a:path w="447039" h="2201545">
                  <a:moveTo>
                    <a:pt x="0" y="2201092"/>
                  </a:moveTo>
                  <a:lnTo>
                    <a:pt x="199534" y="0"/>
                  </a:lnTo>
                  <a:lnTo>
                    <a:pt x="249252" y="5073"/>
                  </a:lnTo>
                  <a:lnTo>
                    <a:pt x="298805" y="11263"/>
                  </a:lnTo>
                  <a:lnTo>
                    <a:pt x="348193" y="18571"/>
                  </a:lnTo>
                  <a:lnTo>
                    <a:pt x="397415" y="26997"/>
                  </a:lnTo>
                  <a:lnTo>
                    <a:pt x="446471" y="36540"/>
                  </a:lnTo>
                  <a:lnTo>
                    <a:pt x="0" y="2201092"/>
                  </a:lnTo>
                  <a:close/>
                </a:path>
              </a:pathLst>
            </a:custGeom>
            <a:solidFill>
              <a:srgbClr val="F58F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17347" y="3767719"/>
              <a:ext cx="640080" cy="2164715"/>
            </a:xfrm>
            <a:custGeom>
              <a:avLst/>
              <a:gdLst/>
              <a:ahLst/>
              <a:cxnLst/>
              <a:rect l="l" t="t" r="r" b="b"/>
              <a:pathLst>
                <a:path w="640079" h="2164715">
                  <a:moveTo>
                    <a:pt x="0" y="2164551"/>
                  </a:moveTo>
                  <a:lnTo>
                    <a:pt x="446471" y="0"/>
                  </a:lnTo>
                  <a:lnTo>
                    <a:pt x="495288" y="10644"/>
                  </a:lnTo>
                  <a:lnTo>
                    <a:pt x="543826" y="22384"/>
                  </a:lnTo>
                  <a:lnTo>
                    <a:pt x="592086" y="35219"/>
                  </a:lnTo>
                  <a:lnTo>
                    <a:pt x="640069" y="49148"/>
                  </a:lnTo>
                  <a:lnTo>
                    <a:pt x="0" y="2164551"/>
                  </a:lnTo>
                  <a:close/>
                </a:path>
              </a:pathLst>
            </a:custGeom>
            <a:solidFill>
              <a:srgbClr val="E113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7347" y="3816867"/>
              <a:ext cx="735330" cy="2115820"/>
            </a:xfrm>
            <a:custGeom>
              <a:avLst/>
              <a:gdLst/>
              <a:ahLst/>
              <a:cxnLst/>
              <a:rect l="l" t="t" r="r" b="b"/>
              <a:pathLst>
                <a:path w="735329" h="2115820">
                  <a:moveTo>
                    <a:pt x="0" y="2115403"/>
                  </a:moveTo>
                  <a:lnTo>
                    <a:pt x="640069" y="0"/>
                  </a:lnTo>
                  <a:lnTo>
                    <a:pt x="663935" y="7368"/>
                  </a:lnTo>
                  <a:lnTo>
                    <a:pt x="687712" y="15005"/>
                  </a:lnTo>
                  <a:lnTo>
                    <a:pt x="711402" y="22910"/>
                  </a:lnTo>
                  <a:lnTo>
                    <a:pt x="735005" y="31083"/>
                  </a:lnTo>
                  <a:lnTo>
                    <a:pt x="0" y="2115403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17347" y="3847951"/>
              <a:ext cx="782320" cy="2084705"/>
            </a:xfrm>
            <a:custGeom>
              <a:avLst/>
              <a:gdLst/>
              <a:ahLst/>
              <a:cxnLst/>
              <a:rect l="l" t="t" r="r" b="b"/>
              <a:pathLst>
                <a:path w="782320" h="2084704">
                  <a:moveTo>
                    <a:pt x="0" y="2084319"/>
                  </a:moveTo>
                  <a:lnTo>
                    <a:pt x="735005" y="0"/>
                  </a:lnTo>
                  <a:lnTo>
                    <a:pt x="770229" y="12757"/>
                  </a:lnTo>
                  <a:lnTo>
                    <a:pt x="781921" y="17143"/>
                  </a:lnTo>
                  <a:lnTo>
                    <a:pt x="0" y="2084319"/>
                  </a:lnTo>
                  <a:close/>
                </a:path>
              </a:pathLst>
            </a:custGeom>
            <a:solidFill>
              <a:srgbClr val="00FF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17347" y="3865094"/>
              <a:ext cx="875030" cy="2067560"/>
            </a:xfrm>
            <a:custGeom>
              <a:avLst/>
              <a:gdLst/>
              <a:ahLst/>
              <a:cxnLst/>
              <a:rect l="l" t="t" r="r" b="b"/>
              <a:pathLst>
                <a:path w="875029" h="2067560">
                  <a:moveTo>
                    <a:pt x="0" y="2067176"/>
                  </a:moveTo>
                  <a:lnTo>
                    <a:pt x="781921" y="0"/>
                  </a:lnTo>
                  <a:lnTo>
                    <a:pt x="805233" y="8968"/>
                  </a:lnTo>
                  <a:lnTo>
                    <a:pt x="828439" y="18199"/>
                  </a:lnTo>
                  <a:lnTo>
                    <a:pt x="851539" y="27690"/>
                  </a:lnTo>
                  <a:lnTo>
                    <a:pt x="874533" y="37444"/>
                  </a:lnTo>
                  <a:lnTo>
                    <a:pt x="0" y="2067176"/>
                  </a:lnTo>
                  <a:close/>
                </a:path>
              </a:pathLst>
            </a:custGeom>
            <a:solidFill>
              <a:srgbClr val="FF5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17347" y="3902539"/>
              <a:ext cx="1054735" cy="2030095"/>
            </a:xfrm>
            <a:custGeom>
              <a:avLst/>
              <a:gdLst/>
              <a:ahLst/>
              <a:cxnLst/>
              <a:rect l="l" t="t" r="r" b="b"/>
              <a:pathLst>
                <a:path w="1054735" h="2030095">
                  <a:moveTo>
                    <a:pt x="0" y="2029732"/>
                  </a:moveTo>
                  <a:lnTo>
                    <a:pt x="874533" y="0"/>
                  </a:lnTo>
                  <a:lnTo>
                    <a:pt x="920192" y="20287"/>
                  </a:lnTo>
                  <a:lnTo>
                    <a:pt x="965359" y="41590"/>
                  </a:lnTo>
                  <a:lnTo>
                    <a:pt x="1010031" y="63909"/>
                  </a:lnTo>
                  <a:lnTo>
                    <a:pt x="1054211" y="87244"/>
                  </a:lnTo>
                  <a:lnTo>
                    <a:pt x="0" y="2029732"/>
                  </a:lnTo>
                  <a:close/>
                </a:path>
              </a:pathLst>
            </a:custGeom>
            <a:solidFill>
              <a:srgbClr val="8EA6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17347" y="3989783"/>
              <a:ext cx="1183640" cy="1943100"/>
            </a:xfrm>
            <a:custGeom>
              <a:avLst/>
              <a:gdLst/>
              <a:ahLst/>
              <a:cxnLst/>
              <a:rect l="l" t="t" r="r" b="b"/>
              <a:pathLst>
                <a:path w="1183639" h="1943100">
                  <a:moveTo>
                    <a:pt x="0" y="1942488"/>
                  </a:moveTo>
                  <a:lnTo>
                    <a:pt x="1054211" y="0"/>
                  </a:lnTo>
                  <a:lnTo>
                    <a:pt x="1086990" y="18150"/>
                  </a:lnTo>
                  <a:lnTo>
                    <a:pt x="1119447" y="36848"/>
                  </a:lnTo>
                  <a:lnTo>
                    <a:pt x="1151582" y="56094"/>
                  </a:lnTo>
                  <a:lnTo>
                    <a:pt x="1183396" y="75888"/>
                  </a:lnTo>
                  <a:lnTo>
                    <a:pt x="0" y="1942488"/>
                  </a:lnTo>
                  <a:close/>
                </a:path>
              </a:pathLst>
            </a:custGeom>
            <a:solidFill>
              <a:srgbClr val="500D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7347" y="4065671"/>
              <a:ext cx="1225550" cy="1866900"/>
            </a:xfrm>
            <a:custGeom>
              <a:avLst/>
              <a:gdLst/>
              <a:ahLst/>
              <a:cxnLst/>
              <a:rect l="l" t="t" r="r" b="b"/>
              <a:pathLst>
                <a:path w="1225550" h="1866900">
                  <a:moveTo>
                    <a:pt x="0" y="1866599"/>
                  </a:moveTo>
                  <a:lnTo>
                    <a:pt x="1183396" y="0"/>
                  </a:lnTo>
                  <a:lnTo>
                    <a:pt x="1214865" y="20326"/>
                  </a:lnTo>
                  <a:lnTo>
                    <a:pt x="1225278" y="27220"/>
                  </a:lnTo>
                  <a:lnTo>
                    <a:pt x="0" y="1866599"/>
                  </a:lnTo>
                  <a:close/>
                </a:path>
              </a:pathLst>
            </a:custGeom>
            <a:solidFill>
              <a:srgbClr val="0067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17347" y="4092892"/>
              <a:ext cx="1307465" cy="1839595"/>
            </a:xfrm>
            <a:custGeom>
              <a:avLst/>
              <a:gdLst/>
              <a:ahLst/>
              <a:cxnLst/>
              <a:rect l="l" t="t" r="r" b="b"/>
              <a:pathLst>
                <a:path w="1307464" h="1839595">
                  <a:moveTo>
                    <a:pt x="0" y="1839378"/>
                  </a:moveTo>
                  <a:lnTo>
                    <a:pt x="1225278" y="0"/>
                  </a:lnTo>
                  <a:lnTo>
                    <a:pt x="1245987" y="13964"/>
                  </a:lnTo>
                  <a:lnTo>
                    <a:pt x="1266534" y="28160"/>
                  </a:lnTo>
                  <a:lnTo>
                    <a:pt x="1286920" y="42587"/>
                  </a:lnTo>
                  <a:lnTo>
                    <a:pt x="1307143" y="57246"/>
                  </a:lnTo>
                  <a:lnTo>
                    <a:pt x="0" y="1839378"/>
                  </a:lnTo>
                  <a:close/>
                </a:path>
              </a:pathLst>
            </a:custGeom>
            <a:solidFill>
              <a:srgbClr val="401C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917347" y="4150138"/>
              <a:ext cx="1424940" cy="1782445"/>
            </a:xfrm>
            <a:custGeom>
              <a:avLst/>
              <a:gdLst/>
              <a:ahLst/>
              <a:cxnLst/>
              <a:rect l="l" t="t" r="r" b="b"/>
              <a:pathLst>
                <a:path w="1424939" h="1782445">
                  <a:moveTo>
                    <a:pt x="0" y="1782132"/>
                  </a:moveTo>
                  <a:lnTo>
                    <a:pt x="1307143" y="0"/>
                  </a:lnTo>
                  <a:lnTo>
                    <a:pt x="1337167" y="22415"/>
                  </a:lnTo>
                  <a:lnTo>
                    <a:pt x="1366799" y="45330"/>
                  </a:lnTo>
                  <a:lnTo>
                    <a:pt x="1396037" y="68743"/>
                  </a:lnTo>
                  <a:lnTo>
                    <a:pt x="1424883" y="92656"/>
                  </a:lnTo>
                  <a:lnTo>
                    <a:pt x="0" y="1782132"/>
                  </a:lnTo>
                  <a:close/>
                </a:path>
              </a:pathLst>
            </a:custGeom>
            <a:solidFill>
              <a:srgbClr val="9936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17347" y="4242795"/>
              <a:ext cx="1463040" cy="1689735"/>
            </a:xfrm>
            <a:custGeom>
              <a:avLst/>
              <a:gdLst/>
              <a:ahLst/>
              <a:cxnLst/>
              <a:rect l="l" t="t" r="r" b="b"/>
              <a:pathLst>
                <a:path w="1463039" h="1689735">
                  <a:moveTo>
                    <a:pt x="0" y="1689475"/>
                  </a:moveTo>
                  <a:lnTo>
                    <a:pt x="1424883" y="0"/>
                  </a:lnTo>
                  <a:lnTo>
                    <a:pt x="1453315" y="24394"/>
                  </a:lnTo>
                  <a:lnTo>
                    <a:pt x="1462700" y="32633"/>
                  </a:lnTo>
                  <a:lnTo>
                    <a:pt x="0" y="1689475"/>
                  </a:lnTo>
                  <a:close/>
                </a:path>
              </a:pathLst>
            </a:custGeom>
            <a:solidFill>
              <a:srgbClr val="2B09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17347" y="4275428"/>
              <a:ext cx="1499870" cy="1657350"/>
            </a:xfrm>
            <a:custGeom>
              <a:avLst/>
              <a:gdLst/>
              <a:ahLst/>
              <a:cxnLst/>
              <a:rect l="l" t="t" r="r" b="b"/>
              <a:pathLst>
                <a:path w="1499870" h="1657350">
                  <a:moveTo>
                    <a:pt x="0" y="1656842"/>
                  </a:moveTo>
                  <a:lnTo>
                    <a:pt x="1462700" y="0"/>
                  </a:lnTo>
                  <a:lnTo>
                    <a:pt x="1490574" y="25031"/>
                  </a:lnTo>
                  <a:lnTo>
                    <a:pt x="1499771" y="33479"/>
                  </a:lnTo>
                  <a:lnTo>
                    <a:pt x="0" y="1656842"/>
                  </a:lnTo>
                  <a:close/>
                </a:path>
              </a:pathLst>
            </a:custGeom>
            <a:solidFill>
              <a:srgbClr val="004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17347" y="4308908"/>
              <a:ext cx="2210435" cy="3313429"/>
            </a:xfrm>
            <a:custGeom>
              <a:avLst/>
              <a:gdLst/>
              <a:ahLst/>
              <a:cxnLst/>
              <a:rect l="l" t="t" r="r" b="b"/>
              <a:pathLst>
                <a:path w="2210435" h="3313429">
                  <a:moveTo>
                    <a:pt x="1424883" y="3312838"/>
                  </a:moveTo>
                  <a:lnTo>
                    <a:pt x="0" y="1623363"/>
                  </a:lnTo>
                  <a:lnTo>
                    <a:pt x="1499771" y="0"/>
                  </a:lnTo>
                  <a:lnTo>
                    <a:pt x="1521139" y="20004"/>
                  </a:lnTo>
                  <a:lnTo>
                    <a:pt x="1563063" y="60847"/>
                  </a:lnTo>
                  <a:lnTo>
                    <a:pt x="1603899" y="102793"/>
                  </a:lnTo>
                  <a:lnTo>
                    <a:pt x="1643602" y="145799"/>
                  </a:lnTo>
                  <a:lnTo>
                    <a:pt x="1682159" y="189848"/>
                  </a:lnTo>
                  <a:lnTo>
                    <a:pt x="1719529" y="234896"/>
                  </a:lnTo>
                  <a:lnTo>
                    <a:pt x="1755700" y="280925"/>
                  </a:lnTo>
                  <a:lnTo>
                    <a:pt x="1790633" y="327887"/>
                  </a:lnTo>
                  <a:lnTo>
                    <a:pt x="1824316" y="375767"/>
                  </a:lnTo>
                  <a:lnTo>
                    <a:pt x="1856713" y="424514"/>
                  </a:lnTo>
                  <a:lnTo>
                    <a:pt x="1887813" y="474110"/>
                  </a:lnTo>
                  <a:lnTo>
                    <a:pt x="1917584" y="524503"/>
                  </a:lnTo>
                  <a:lnTo>
                    <a:pt x="1946015" y="575676"/>
                  </a:lnTo>
                  <a:lnTo>
                    <a:pt x="1973076" y="627575"/>
                  </a:lnTo>
                  <a:lnTo>
                    <a:pt x="1998757" y="680182"/>
                  </a:lnTo>
                  <a:lnTo>
                    <a:pt x="2023032" y="733441"/>
                  </a:lnTo>
                  <a:lnTo>
                    <a:pt x="2045893" y="787334"/>
                  </a:lnTo>
                  <a:lnTo>
                    <a:pt x="2067314" y="841803"/>
                  </a:lnTo>
                  <a:lnTo>
                    <a:pt x="2087289" y="896831"/>
                  </a:lnTo>
                  <a:lnTo>
                    <a:pt x="2105795" y="952358"/>
                  </a:lnTo>
                  <a:lnTo>
                    <a:pt x="2122828" y="1008366"/>
                  </a:lnTo>
                  <a:lnTo>
                    <a:pt x="2138370" y="1064795"/>
                  </a:lnTo>
                  <a:lnTo>
                    <a:pt x="2152413" y="1121626"/>
                  </a:lnTo>
                  <a:lnTo>
                    <a:pt x="2164945" y="1178800"/>
                  </a:lnTo>
                  <a:lnTo>
                    <a:pt x="2175960" y="1236295"/>
                  </a:lnTo>
                  <a:lnTo>
                    <a:pt x="2185446" y="1294051"/>
                  </a:lnTo>
                  <a:lnTo>
                    <a:pt x="2193402" y="1352049"/>
                  </a:lnTo>
                  <a:lnTo>
                    <a:pt x="2199817" y="1410226"/>
                  </a:lnTo>
                  <a:lnTo>
                    <a:pt x="2204690" y="1468564"/>
                  </a:lnTo>
                  <a:lnTo>
                    <a:pt x="2208016" y="1526999"/>
                  </a:lnTo>
                  <a:lnTo>
                    <a:pt x="2209794" y="1585513"/>
                  </a:lnTo>
                  <a:lnTo>
                    <a:pt x="2210101" y="1614777"/>
                  </a:lnTo>
                  <a:lnTo>
                    <a:pt x="2210021" y="1644043"/>
                  </a:lnTo>
                  <a:lnTo>
                    <a:pt x="2208698" y="1702569"/>
                  </a:lnTo>
                  <a:lnTo>
                    <a:pt x="2205826" y="1761028"/>
                  </a:lnTo>
                  <a:lnTo>
                    <a:pt x="2201406" y="1819402"/>
                  </a:lnTo>
                  <a:lnTo>
                    <a:pt x="2195443" y="1877628"/>
                  </a:lnTo>
                  <a:lnTo>
                    <a:pt x="2187939" y="1935685"/>
                  </a:lnTo>
                  <a:lnTo>
                    <a:pt x="2178901" y="1993514"/>
                  </a:lnTo>
                  <a:lnTo>
                    <a:pt x="2168333" y="2051093"/>
                  </a:lnTo>
                  <a:lnTo>
                    <a:pt x="2156246" y="2108361"/>
                  </a:lnTo>
                  <a:lnTo>
                    <a:pt x="2142644" y="2165300"/>
                  </a:lnTo>
                  <a:lnTo>
                    <a:pt x="2127542" y="2221848"/>
                  </a:lnTo>
                  <a:lnTo>
                    <a:pt x="2110945" y="2277987"/>
                  </a:lnTo>
                  <a:lnTo>
                    <a:pt x="2092870" y="2333656"/>
                  </a:lnTo>
                  <a:lnTo>
                    <a:pt x="2073323" y="2388837"/>
                  </a:lnTo>
                  <a:lnTo>
                    <a:pt x="2052326" y="2443472"/>
                  </a:lnTo>
                  <a:lnTo>
                    <a:pt x="2029886" y="2497540"/>
                  </a:lnTo>
                  <a:lnTo>
                    <a:pt x="2006025" y="2550986"/>
                  </a:lnTo>
                  <a:lnTo>
                    <a:pt x="1980753" y="2603791"/>
                  </a:lnTo>
                  <a:lnTo>
                    <a:pt x="1954096" y="2655899"/>
                  </a:lnTo>
                  <a:lnTo>
                    <a:pt x="1926063" y="2707291"/>
                  </a:lnTo>
                  <a:lnTo>
                    <a:pt x="1896685" y="2757914"/>
                  </a:lnTo>
                  <a:lnTo>
                    <a:pt x="1865971" y="2807750"/>
                  </a:lnTo>
                  <a:lnTo>
                    <a:pt x="1833953" y="2856747"/>
                  </a:lnTo>
                  <a:lnTo>
                    <a:pt x="1800643" y="2904887"/>
                  </a:lnTo>
                  <a:lnTo>
                    <a:pt x="1766076" y="2952120"/>
                  </a:lnTo>
                  <a:lnTo>
                    <a:pt x="1730264" y="2998428"/>
                  </a:lnTo>
                  <a:lnTo>
                    <a:pt x="1693245" y="3043765"/>
                  </a:lnTo>
                  <a:lnTo>
                    <a:pt x="1655031" y="3088113"/>
                  </a:lnTo>
                  <a:lnTo>
                    <a:pt x="1615664" y="3131425"/>
                  </a:lnTo>
                  <a:lnTo>
                    <a:pt x="1575155" y="3173687"/>
                  </a:lnTo>
                  <a:lnTo>
                    <a:pt x="1533550" y="3214855"/>
                  </a:lnTo>
                  <a:lnTo>
                    <a:pt x="1490861" y="3254913"/>
                  </a:lnTo>
                  <a:lnTo>
                    <a:pt x="1447133" y="3293819"/>
                  </a:lnTo>
                  <a:lnTo>
                    <a:pt x="1424883" y="3312838"/>
                  </a:lnTo>
                  <a:close/>
                </a:path>
              </a:pathLst>
            </a:custGeom>
            <a:solidFill>
              <a:srgbClr val="00BD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25248" y="5932271"/>
              <a:ext cx="2017395" cy="2210435"/>
            </a:xfrm>
            <a:custGeom>
              <a:avLst/>
              <a:gdLst/>
              <a:ahLst/>
              <a:cxnLst/>
              <a:rect l="l" t="t" r="r" b="b"/>
              <a:pathLst>
                <a:path w="2017395" h="2210434">
                  <a:moveTo>
                    <a:pt x="596782" y="2210113"/>
                  </a:moveTo>
                  <a:lnTo>
                    <a:pt x="529667" y="2209235"/>
                  </a:lnTo>
                  <a:lnTo>
                    <a:pt x="462610" y="2206321"/>
                  </a:lnTo>
                  <a:lnTo>
                    <a:pt x="395673" y="2201371"/>
                  </a:lnTo>
                  <a:lnTo>
                    <a:pt x="328917" y="2194392"/>
                  </a:lnTo>
                  <a:lnTo>
                    <a:pt x="262404" y="2185388"/>
                  </a:lnTo>
                  <a:lnTo>
                    <a:pt x="196194" y="2174369"/>
                  </a:lnTo>
                  <a:lnTo>
                    <a:pt x="130350" y="2161344"/>
                  </a:lnTo>
                  <a:lnTo>
                    <a:pt x="64932" y="2146326"/>
                  </a:lnTo>
                  <a:lnTo>
                    <a:pt x="0" y="2129328"/>
                  </a:lnTo>
                  <a:lnTo>
                    <a:pt x="592099" y="0"/>
                  </a:lnTo>
                  <a:lnTo>
                    <a:pt x="2016982" y="1689475"/>
                  </a:lnTo>
                  <a:lnTo>
                    <a:pt x="1991161" y="1710919"/>
                  </a:lnTo>
                  <a:lnTo>
                    <a:pt x="1938568" y="1752609"/>
                  </a:lnTo>
                  <a:lnTo>
                    <a:pt x="1884721" y="1792693"/>
                  </a:lnTo>
                  <a:lnTo>
                    <a:pt x="1829695" y="1831113"/>
                  </a:lnTo>
                  <a:lnTo>
                    <a:pt x="1773514" y="1867854"/>
                  </a:lnTo>
                  <a:lnTo>
                    <a:pt x="1716257" y="1902863"/>
                  </a:lnTo>
                  <a:lnTo>
                    <a:pt x="1657949" y="1936126"/>
                  </a:lnTo>
                  <a:lnTo>
                    <a:pt x="1598672" y="1967595"/>
                  </a:lnTo>
                  <a:lnTo>
                    <a:pt x="1538453" y="1997256"/>
                  </a:lnTo>
                  <a:lnTo>
                    <a:pt x="1477375" y="2025069"/>
                  </a:lnTo>
                  <a:lnTo>
                    <a:pt x="1415467" y="2051020"/>
                  </a:lnTo>
                  <a:lnTo>
                    <a:pt x="1352813" y="2075074"/>
                  </a:lnTo>
                  <a:lnTo>
                    <a:pt x="1289443" y="2097220"/>
                  </a:lnTo>
                  <a:lnTo>
                    <a:pt x="1225445" y="2117426"/>
                  </a:lnTo>
                  <a:lnTo>
                    <a:pt x="1160848" y="2135684"/>
                  </a:lnTo>
                  <a:lnTo>
                    <a:pt x="1095741" y="2151968"/>
                  </a:lnTo>
                  <a:lnTo>
                    <a:pt x="1030155" y="2166270"/>
                  </a:lnTo>
                  <a:lnTo>
                    <a:pt x="964179" y="2178572"/>
                  </a:lnTo>
                  <a:lnTo>
                    <a:pt x="897846" y="2188867"/>
                  </a:lnTo>
                  <a:lnTo>
                    <a:pt x="831245" y="2197141"/>
                  </a:lnTo>
                  <a:lnTo>
                    <a:pt x="764409" y="2203390"/>
                  </a:lnTo>
                  <a:lnTo>
                    <a:pt x="697429" y="2207606"/>
                  </a:lnTo>
                  <a:lnTo>
                    <a:pt x="630337" y="2209787"/>
                  </a:lnTo>
                  <a:lnTo>
                    <a:pt x="596782" y="2210113"/>
                  </a:lnTo>
                  <a:close/>
                </a:path>
              </a:pathLst>
            </a:custGeom>
            <a:solidFill>
              <a:srgbClr val="ABFF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135425" y="5932271"/>
              <a:ext cx="782320" cy="2129790"/>
            </a:xfrm>
            <a:custGeom>
              <a:avLst/>
              <a:gdLst/>
              <a:ahLst/>
              <a:cxnLst/>
              <a:rect l="l" t="t" r="r" b="b"/>
              <a:pathLst>
                <a:path w="782320" h="2129790">
                  <a:moveTo>
                    <a:pt x="189822" y="2129328"/>
                  </a:moveTo>
                  <a:lnTo>
                    <a:pt x="141840" y="2115400"/>
                  </a:lnTo>
                  <a:lnTo>
                    <a:pt x="94208" y="2100399"/>
                  </a:lnTo>
                  <a:lnTo>
                    <a:pt x="46928" y="2084324"/>
                  </a:lnTo>
                  <a:lnTo>
                    <a:pt x="0" y="2067176"/>
                  </a:lnTo>
                  <a:lnTo>
                    <a:pt x="781921" y="0"/>
                  </a:lnTo>
                  <a:lnTo>
                    <a:pt x="189822" y="2129328"/>
                  </a:lnTo>
                  <a:close/>
                </a:path>
              </a:pathLst>
            </a:custGeom>
            <a:solidFill>
              <a:srgbClr val="FBF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44081" y="5932271"/>
              <a:ext cx="1673860" cy="2067560"/>
            </a:xfrm>
            <a:custGeom>
              <a:avLst/>
              <a:gdLst/>
              <a:ahLst/>
              <a:cxnLst/>
              <a:rect l="l" t="t" r="r" b="b"/>
              <a:pathLst>
                <a:path w="1673860" h="2067559">
                  <a:moveTo>
                    <a:pt x="891343" y="2067176"/>
                  </a:moveTo>
                  <a:lnTo>
                    <a:pt x="840165" y="2047088"/>
                  </a:lnTo>
                  <a:lnTo>
                    <a:pt x="789549" y="2025754"/>
                  </a:lnTo>
                  <a:lnTo>
                    <a:pt x="739495" y="2003174"/>
                  </a:lnTo>
                  <a:lnTo>
                    <a:pt x="690003" y="1979348"/>
                  </a:lnTo>
                  <a:lnTo>
                    <a:pt x="641073" y="1954276"/>
                  </a:lnTo>
                  <a:lnTo>
                    <a:pt x="592780" y="1927998"/>
                  </a:lnTo>
                  <a:lnTo>
                    <a:pt x="545199" y="1900553"/>
                  </a:lnTo>
                  <a:lnTo>
                    <a:pt x="498331" y="1871941"/>
                  </a:lnTo>
                  <a:lnTo>
                    <a:pt x="452175" y="1842163"/>
                  </a:lnTo>
                  <a:lnTo>
                    <a:pt x="406731" y="1811218"/>
                  </a:lnTo>
                  <a:lnTo>
                    <a:pt x="362069" y="1779154"/>
                  </a:lnTo>
                  <a:lnTo>
                    <a:pt x="318258" y="1746022"/>
                  </a:lnTo>
                  <a:lnTo>
                    <a:pt x="275299" y="1711819"/>
                  </a:lnTo>
                  <a:lnTo>
                    <a:pt x="233191" y="1676548"/>
                  </a:lnTo>
                  <a:lnTo>
                    <a:pt x="191935" y="1640207"/>
                  </a:lnTo>
                  <a:lnTo>
                    <a:pt x="151593" y="1602854"/>
                  </a:lnTo>
                  <a:lnTo>
                    <a:pt x="112229" y="1564545"/>
                  </a:lnTo>
                  <a:lnTo>
                    <a:pt x="73841" y="1525280"/>
                  </a:lnTo>
                  <a:lnTo>
                    <a:pt x="36432" y="1485060"/>
                  </a:lnTo>
                  <a:lnTo>
                    <a:pt x="0" y="1443884"/>
                  </a:lnTo>
                  <a:lnTo>
                    <a:pt x="1673265" y="0"/>
                  </a:lnTo>
                  <a:lnTo>
                    <a:pt x="891343" y="2067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37494" y="5932271"/>
              <a:ext cx="1880235" cy="1443990"/>
            </a:xfrm>
            <a:custGeom>
              <a:avLst/>
              <a:gdLst/>
              <a:ahLst/>
              <a:cxnLst/>
              <a:rect l="l" t="t" r="r" b="b"/>
              <a:pathLst>
                <a:path w="1880235" h="1443990">
                  <a:moveTo>
                    <a:pt x="206587" y="1443884"/>
                  </a:moveTo>
                  <a:lnTo>
                    <a:pt x="174340" y="1405652"/>
                  </a:lnTo>
                  <a:lnTo>
                    <a:pt x="143005" y="1366753"/>
                  </a:lnTo>
                  <a:lnTo>
                    <a:pt x="112581" y="1327184"/>
                  </a:lnTo>
                  <a:lnTo>
                    <a:pt x="83069" y="1286948"/>
                  </a:lnTo>
                  <a:lnTo>
                    <a:pt x="54468" y="1246043"/>
                  </a:lnTo>
                  <a:lnTo>
                    <a:pt x="26778" y="1204469"/>
                  </a:lnTo>
                  <a:lnTo>
                    <a:pt x="0" y="1162227"/>
                  </a:lnTo>
                  <a:lnTo>
                    <a:pt x="1879853" y="0"/>
                  </a:lnTo>
                  <a:lnTo>
                    <a:pt x="206587" y="1443884"/>
                  </a:lnTo>
                  <a:close/>
                </a:path>
              </a:pathLst>
            </a:custGeom>
            <a:solidFill>
              <a:srgbClr val="5C7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41466" y="5932271"/>
              <a:ext cx="2076450" cy="1162685"/>
            </a:xfrm>
            <a:custGeom>
              <a:avLst/>
              <a:gdLst/>
              <a:ahLst/>
              <a:cxnLst/>
              <a:rect l="l" t="t" r="r" b="b"/>
              <a:pathLst>
                <a:path w="2076450" h="1162684">
                  <a:moveTo>
                    <a:pt x="196027" y="1162227"/>
                  </a:moveTo>
                  <a:lnTo>
                    <a:pt x="170177" y="1119346"/>
                  </a:lnTo>
                  <a:lnTo>
                    <a:pt x="145344" y="1075971"/>
                  </a:lnTo>
                  <a:lnTo>
                    <a:pt x="121528" y="1032101"/>
                  </a:lnTo>
                  <a:lnTo>
                    <a:pt x="98730" y="987738"/>
                  </a:lnTo>
                  <a:lnTo>
                    <a:pt x="76949" y="942880"/>
                  </a:lnTo>
                  <a:lnTo>
                    <a:pt x="56186" y="897529"/>
                  </a:lnTo>
                  <a:lnTo>
                    <a:pt x="36440" y="851684"/>
                  </a:lnTo>
                  <a:lnTo>
                    <a:pt x="17711" y="805345"/>
                  </a:lnTo>
                  <a:lnTo>
                    <a:pt x="0" y="758511"/>
                  </a:lnTo>
                  <a:lnTo>
                    <a:pt x="2075880" y="0"/>
                  </a:lnTo>
                  <a:lnTo>
                    <a:pt x="196027" y="1162227"/>
                  </a:lnTo>
                  <a:close/>
                </a:path>
              </a:pathLst>
            </a:custGeom>
            <a:solidFill>
              <a:srgbClr val="00C8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07325" y="5707875"/>
              <a:ext cx="2210435" cy="982980"/>
            </a:xfrm>
            <a:custGeom>
              <a:avLst/>
              <a:gdLst/>
              <a:ahLst/>
              <a:cxnLst/>
              <a:rect l="l" t="t" r="r" b="b"/>
              <a:pathLst>
                <a:path w="2210435" h="982979">
                  <a:moveTo>
                    <a:pt x="134141" y="982907"/>
                  </a:moveTo>
                  <a:lnTo>
                    <a:pt x="117474" y="935655"/>
                  </a:lnTo>
                  <a:lnTo>
                    <a:pt x="101907" y="888138"/>
                  </a:lnTo>
                  <a:lnTo>
                    <a:pt x="87439" y="840354"/>
                  </a:lnTo>
                  <a:lnTo>
                    <a:pt x="74071" y="792305"/>
                  </a:lnTo>
                  <a:lnTo>
                    <a:pt x="61803" y="743989"/>
                  </a:lnTo>
                  <a:lnTo>
                    <a:pt x="50635" y="695408"/>
                  </a:lnTo>
                  <a:lnTo>
                    <a:pt x="40566" y="646561"/>
                  </a:lnTo>
                  <a:lnTo>
                    <a:pt x="31597" y="597447"/>
                  </a:lnTo>
                  <a:lnTo>
                    <a:pt x="23727" y="548068"/>
                  </a:lnTo>
                  <a:lnTo>
                    <a:pt x="16957" y="498422"/>
                  </a:lnTo>
                  <a:lnTo>
                    <a:pt x="11303" y="448638"/>
                  </a:lnTo>
                  <a:lnTo>
                    <a:pt x="6780" y="398840"/>
                  </a:lnTo>
                  <a:lnTo>
                    <a:pt x="3389" y="349030"/>
                  </a:lnTo>
                  <a:lnTo>
                    <a:pt x="1128" y="299207"/>
                  </a:lnTo>
                  <a:lnTo>
                    <a:pt x="0" y="249371"/>
                  </a:lnTo>
                  <a:lnTo>
                    <a:pt x="2" y="199522"/>
                  </a:lnTo>
                  <a:lnTo>
                    <a:pt x="1136" y="149661"/>
                  </a:lnTo>
                  <a:lnTo>
                    <a:pt x="3401" y="99786"/>
                  </a:lnTo>
                  <a:lnTo>
                    <a:pt x="6797" y="49899"/>
                  </a:lnTo>
                  <a:lnTo>
                    <a:pt x="11325" y="0"/>
                  </a:lnTo>
                  <a:lnTo>
                    <a:pt x="2210021" y="224395"/>
                  </a:lnTo>
                  <a:lnTo>
                    <a:pt x="134141" y="9829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18650" y="5173759"/>
              <a:ext cx="2199005" cy="758825"/>
            </a:xfrm>
            <a:custGeom>
              <a:avLst/>
              <a:gdLst/>
              <a:ahLst/>
              <a:cxnLst/>
              <a:rect l="l" t="t" r="r" b="b"/>
              <a:pathLst>
                <a:path w="2199004" h="758825">
                  <a:moveTo>
                    <a:pt x="2198696" y="758511"/>
                  </a:moveTo>
                  <a:lnTo>
                    <a:pt x="0" y="534116"/>
                  </a:lnTo>
                  <a:lnTo>
                    <a:pt x="5649" y="484292"/>
                  </a:lnTo>
                  <a:lnTo>
                    <a:pt x="12402" y="434721"/>
                  </a:lnTo>
                  <a:lnTo>
                    <a:pt x="20257" y="385404"/>
                  </a:lnTo>
                  <a:lnTo>
                    <a:pt x="29216" y="336341"/>
                  </a:lnTo>
                  <a:lnTo>
                    <a:pt x="39278" y="287531"/>
                  </a:lnTo>
                  <a:lnTo>
                    <a:pt x="50443" y="238975"/>
                  </a:lnTo>
                  <a:lnTo>
                    <a:pt x="62711" y="190673"/>
                  </a:lnTo>
                  <a:lnTo>
                    <a:pt x="76083" y="142624"/>
                  </a:lnTo>
                  <a:lnTo>
                    <a:pt x="90557" y="94829"/>
                  </a:lnTo>
                  <a:lnTo>
                    <a:pt x="106135" y="47287"/>
                  </a:lnTo>
                  <a:lnTo>
                    <a:pt x="122816" y="0"/>
                  </a:lnTo>
                  <a:lnTo>
                    <a:pt x="2198696" y="758511"/>
                  </a:lnTo>
                  <a:close/>
                </a:path>
              </a:pathLst>
            </a:custGeom>
            <a:solidFill>
              <a:srgbClr val="389A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841466" y="4565472"/>
              <a:ext cx="2076450" cy="1367155"/>
            </a:xfrm>
            <a:custGeom>
              <a:avLst/>
              <a:gdLst/>
              <a:ahLst/>
              <a:cxnLst/>
              <a:rect l="l" t="t" r="r" b="b"/>
              <a:pathLst>
                <a:path w="2076450" h="1367154">
                  <a:moveTo>
                    <a:pt x="2075880" y="1366799"/>
                  </a:moveTo>
                  <a:lnTo>
                    <a:pt x="0" y="608287"/>
                  </a:lnTo>
                  <a:lnTo>
                    <a:pt x="17783" y="561249"/>
                  </a:lnTo>
                  <a:lnTo>
                    <a:pt x="36556" y="514764"/>
                  </a:lnTo>
                  <a:lnTo>
                    <a:pt x="56320" y="468831"/>
                  </a:lnTo>
                  <a:lnTo>
                    <a:pt x="77073" y="423450"/>
                  </a:lnTo>
                  <a:lnTo>
                    <a:pt x="98818" y="378621"/>
                  </a:lnTo>
                  <a:lnTo>
                    <a:pt x="121552" y="334344"/>
                  </a:lnTo>
                  <a:lnTo>
                    <a:pt x="145277" y="290619"/>
                  </a:lnTo>
                  <a:lnTo>
                    <a:pt x="169992" y="247446"/>
                  </a:lnTo>
                  <a:lnTo>
                    <a:pt x="195697" y="204825"/>
                  </a:lnTo>
                  <a:lnTo>
                    <a:pt x="222393" y="162756"/>
                  </a:lnTo>
                  <a:lnTo>
                    <a:pt x="250079" y="121238"/>
                  </a:lnTo>
                  <a:lnTo>
                    <a:pt x="278755" y="80273"/>
                  </a:lnTo>
                  <a:lnTo>
                    <a:pt x="308421" y="39860"/>
                  </a:lnTo>
                  <a:lnTo>
                    <a:pt x="339078" y="0"/>
                  </a:lnTo>
                  <a:lnTo>
                    <a:pt x="2075880" y="1366799"/>
                  </a:lnTo>
                  <a:close/>
                </a:path>
              </a:pathLst>
            </a:custGeom>
            <a:solidFill>
              <a:srgbClr val="791FE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180545" y="4343216"/>
              <a:ext cx="1737360" cy="1589405"/>
            </a:xfrm>
            <a:custGeom>
              <a:avLst/>
              <a:gdLst/>
              <a:ahLst/>
              <a:cxnLst/>
              <a:rect l="l" t="t" r="r" b="b"/>
              <a:pathLst>
                <a:path w="1737360" h="1589404">
                  <a:moveTo>
                    <a:pt x="1736802" y="1589054"/>
                  </a:moveTo>
                  <a:lnTo>
                    <a:pt x="0" y="222255"/>
                  </a:lnTo>
                  <a:lnTo>
                    <a:pt x="31358" y="183319"/>
                  </a:lnTo>
                  <a:lnTo>
                    <a:pt x="63554" y="145141"/>
                  </a:lnTo>
                  <a:lnTo>
                    <a:pt x="96590" y="107719"/>
                  </a:lnTo>
                  <a:lnTo>
                    <a:pt x="130463" y="71055"/>
                  </a:lnTo>
                  <a:lnTo>
                    <a:pt x="165176" y="35149"/>
                  </a:lnTo>
                  <a:lnTo>
                    <a:pt x="200726" y="0"/>
                  </a:lnTo>
                  <a:lnTo>
                    <a:pt x="1736802" y="1589054"/>
                  </a:lnTo>
                  <a:close/>
                </a:path>
              </a:pathLst>
            </a:custGeom>
            <a:solidFill>
              <a:srgbClr val="72E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381272" y="4065671"/>
              <a:ext cx="1536700" cy="1866900"/>
            </a:xfrm>
            <a:custGeom>
              <a:avLst/>
              <a:gdLst/>
              <a:ahLst/>
              <a:cxnLst/>
              <a:rect l="l" t="t" r="r" b="b"/>
              <a:pathLst>
                <a:path w="1536700" h="1866900">
                  <a:moveTo>
                    <a:pt x="1536075" y="1866599"/>
                  </a:moveTo>
                  <a:lnTo>
                    <a:pt x="0" y="277544"/>
                  </a:lnTo>
                  <a:lnTo>
                    <a:pt x="36388" y="243151"/>
                  </a:lnTo>
                  <a:lnTo>
                    <a:pt x="73477" y="209647"/>
                  </a:lnTo>
                  <a:lnTo>
                    <a:pt x="111264" y="177031"/>
                  </a:lnTo>
                  <a:lnTo>
                    <a:pt x="149752" y="145304"/>
                  </a:lnTo>
                  <a:lnTo>
                    <a:pt x="188938" y="114465"/>
                  </a:lnTo>
                  <a:lnTo>
                    <a:pt x="228824" y="84516"/>
                  </a:lnTo>
                  <a:lnTo>
                    <a:pt x="269409" y="55455"/>
                  </a:lnTo>
                  <a:lnTo>
                    <a:pt x="310694" y="27283"/>
                  </a:lnTo>
                  <a:lnTo>
                    <a:pt x="352678" y="0"/>
                  </a:lnTo>
                  <a:lnTo>
                    <a:pt x="1536075" y="1866599"/>
                  </a:lnTo>
                  <a:close/>
                </a:path>
              </a:pathLst>
            </a:custGeom>
            <a:solidFill>
              <a:srgbClr val="618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733950" y="3722153"/>
              <a:ext cx="1183640" cy="2210435"/>
            </a:xfrm>
            <a:custGeom>
              <a:avLst/>
              <a:gdLst/>
              <a:ahLst/>
              <a:cxnLst/>
              <a:rect l="l" t="t" r="r" b="b"/>
              <a:pathLst>
                <a:path w="1183639" h="2210435">
                  <a:moveTo>
                    <a:pt x="1183396" y="2210117"/>
                  </a:moveTo>
                  <a:lnTo>
                    <a:pt x="0" y="343518"/>
                  </a:lnTo>
                  <a:lnTo>
                    <a:pt x="44301" y="316155"/>
                  </a:lnTo>
                  <a:lnTo>
                    <a:pt x="89185" y="289871"/>
                  </a:lnTo>
                  <a:lnTo>
                    <a:pt x="134649" y="264666"/>
                  </a:lnTo>
                  <a:lnTo>
                    <a:pt x="180696" y="240540"/>
                  </a:lnTo>
                  <a:lnTo>
                    <a:pt x="227324" y="217492"/>
                  </a:lnTo>
                  <a:lnTo>
                    <a:pt x="274534" y="195523"/>
                  </a:lnTo>
                  <a:lnTo>
                    <a:pt x="322246" y="174669"/>
                  </a:lnTo>
                  <a:lnTo>
                    <a:pt x="370382" y="154965"/>
                  </a:lnTo>
                  <a:lnTo>
                    <a:pt x="418943" y="136410"/>
                  </a:lnTo>
                  <a:lnTo>
                    <a:pt x="467927" y="119006"/>
                  </a:lnTo>
                  <a:lnTo>
                    <a:pt x="517335" y="102751"/>
                  </a:lnTo>
                  <a:lnTo>
                    <a:pt x="567167" y="87647"/>
                  </a:lnTo>
                  <a:lnTo>
                    <a:pt x="617340" y="73716"/>
                  </a:lnTo>
                  <a:lnTo>
                    <a:pt x="667770" y="60984"/>
                  </a:lnTo>
                  <a:lnTo>
                    <a:pt x="718459" y="49450"/>
                  </a:lnTo>
                  <a:lnTo>
                    <a:pt x="769405" y="39114"/>
                  </a:lnTo>
                  <a:lnTo>
                    <a:pt x="820609" y="29976"/>
                  </a:lnTo>
                  <a:lnTo>
                    <a:pt x="872071" y="22037"/>
                  </a:lnTo>
                  <a:lnTo>
                    <a:pt x="923705" y="15307"/>
                  </a:lnTo>
                  <a:lnTo>
                    <a:pt x="975426" y="9801"/>
                  </a:lnTo>
                  <a:lnTo>
                    <a:pt x="1027233" y="5517"/>
                  </a:lnTo>
                  <a:lnTo>
                    <a:pt x="1079127" y="2455"/>
                  </a:lnTo>
                  <a:lnTo>
                    <a:pt x="1131108" y="616"/>
                  </a:lnTo>
                  <a:lnTo>
                    <a:pt x="1183175" y="0"/>
                  </a:lnTo>
                  <a:lnTo>
                    <a:pt x="1183396" y="2210117"/>
                  </a:lnTo>
                  <a:close/>
                </a:path>
              </a:pathLst>
            </a:custGeom>
            <a:solidFill>
              <a:srgbClr val="DE81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9013" rIns="0" bIns="0" rtlCol="0">
            <a:spAutoFit/>
          </a:bodyPr>
          <a:lstStyle/>
          <a:p>
            <a:pPr marL="2443480" marR="5080" indent="-2431415">
              <a:lnSpc>
                <a:spcPct val="116100"/>
              </a:lnSpc>
              <a:spcBef>
                <a:spcPts val="95"/>
              </a:spcBef>
            </a:pPr>
            <a:r>
              <a:rPr spc="150" dirty="0"/>
              <a:t>What</a:t>
            </a:r>
            <a:r>
              <a:rPr spc="10" dirty="0"/>
              <a:t> </a:t>
            </a:r>
            <a:r>
              <a:rPr spc="145" dirty="0"/>
              <a:t>can</a:t>
            </a:r>
            <a:r>
              <a:rPr spc="15" dirty="0"/>
              <a:t> </a:t>
            </a:r>
            <a:r>
              <a:rPr spc="80" dirty="0"/>
              <a:t>our</a:t>
            </a:r>
            <a:r>
              <a:rPr spc="10" dirty="0"/>
              <a:t> </a:t>
            </a:r>
            <a:r>
              <a:rPr dirty="0"/>
              <a:t>Community</a:t>
            </a:r>
            <a:r>
              <a:rPr spc="15" dirty="0"/>
              <a:t> </a:t>
            </a:r>
            <a:r>
              <a:rPr spc="-25" dirty="0"/>
              <a:t>do </a:t>
            </a:r>
            <a:r>
              <a:rPr spc="110" dirty="0"/>
              <a:t>better</a:t>
            </a:r>
            <a:r>
              <a:rPr spc="30" dirty="0"/>
              <a:t> </a:t>
            </a:r>
            <a:r>
              <a:rPr spc="165" dirty="0"/>
              <a:t>at?</a:t>
            </a:r>
          </a:p>
        </p:txBody>
      </p:sp>
      <p:grpSp>
        <p:nvGrpSpPr>
          <p:cNvPr id="40" name="Group 39" descr="Empathy/Caring - 75 (27%)&#10;Community Unity - 43 (15.5%)&#10;Skipped - 25 (9%)&#10;Resources/Services - 22 (7.9%)&#10;Outreach - 20 (7.2%)&#10;Housing - 14 (5%)&#10;Shelters - 11 (4%)&#10;Don't know - 3.2%&#10;Transportation - 9 (3.2%)&#10;Legal/Immigration Assistance - 7 (2.5%)&#10;Communication - 1.8%&#10;Funding - 1.1%&#10;">
            <a:extLst>
              <a:ext uri="{FF2B5EF4-FFF2-40B4-BE49-F238E27FC236}">
                <a16:creationId xmlns:a16="http://schemas.microsoft.com/office/drawing/2014/main" id="{1B098861-59D1-DB8A-1F61-73CB8E944EF1}"/>
              </a:ext>
            </a:extLst>
          </p:cNvPr>
          <p:cNvGrpSpPr/>
          <p:nvPr/>
        </p:nvGrpSpPr>
        <p:grpSpPr>
          <a:xfrm>
            <a:off x="215601" y="3181033"/>
            <a:ext cx="7340683" cy="5457819"/>
            <a:chOff x="215601" y="3181033"/>
            <a:chExt cx="7340683" cy="5457819"/>
          </a:xfrm>
        </p:grpSpPr>
        <p:sp>
          <p:nvSpPr>
            <p:cNvPr id="29" name="object 29"/>
            <p:cNvSpPr txBox="1"/>
            <p:nvPr/>
          </p:nvSpPr>
          <p:spPr>
            <a:xfrm>
              <a:off x="6186589" y="5713460"/>
              <a:ext cx="1369695" cy="502920"/>
            </a:xfrm>
            <a:prstGeom prst="rect">
              <a:avLst/>
            </a:prstGeom>
          </p:spPr>
          <p:txBody>
            <a:bodyPr vert="horz" wrap="square" lIns="0" tIns="4445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350"/>
                </a:spcBef>
              </a:pPr>
              <a:r>
                <a:rPr sz="1350" spc="55" dirty="0">
                  <a:solidFill>
                    <a:srgbClr val="0040FF"/>
                  </a:solidFill>
                  <a:latin typeface="Arial Narrow"/>
                  <a:cs typeface="Arial Narrow"/>
                </a:rPr>
                <a:t>Empathy/Caring</a:t>
              </a:r>
              <a:r>
                <a:rPr sz="1350" spc="95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75</a:t>
              </a:r>
              <a:endParaRPr sz="1350">
                <a:latin typeface="Arial Narrow"/>
                <a:cs typeface="Arial Narrow"/>
              </a:endParaRPr>
            </a:p>
            <a:p>
              <a:pPr algn="ctr">
                <a:lnSpc>
                  <a:spcPct val="100000"/>
                </a:lnSpc>
                <a:spcBef>
                  <a:spcPts val="260"/>
                </a:spcBef>
              </a:pPr>
              <a:r>
                <a:rPr sz="1350" spc="55" dirty="0">
                  <a:solidFill>
                    <a:srgbClr val="0040FF"/>
                  </a:solidFill>
                  <a:latin typeface="Arial Narrow"/>
                  <a:cs typeface="Arial Narrow"/>
                </a:rPr>
                <a:t>27%</a:t>
              </a:r>
              <a:endParaRPr sz="1350">
                <a:latin typeface="Arial Narrow"/>
                <a:cs typeface="Arial Narrow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3726106" y="8135932"/>
              <a:ext cx="1478915" cy="502920"/>
            </a:xfrm>
            <a:prstGeom prst="rect">
              <a:avLst/>
            </a:prstGeom>
          </p:spPr>
          <p:txBody>
            <a:bodyPr vert="horz" wrap="square" lIns="0" tIns="4508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355"/>
                </a:spcBef>
              </a:pPr>
              <a:r>
                <a:rPr sz="1350" spc="80" dirty="0">
                  <a:solidFill>
                    <a:srgbClr val="0040FF"/>
                  </a:solidFill>
                  <a:latin typeface="Arial Narrow"/>
                  <a:cs typeface="Arial Narrow"/>
                </a:rPr>
                <a:t>Community</a:t>
              </a:r>
              <a:r>
                <a:rPr sz="1350" spc="55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80" dirty="0">
                  <a:solidFill>
                    <a:srgbClr val="0040FF"/>
                  </a:solidFill>
                  <a:latin typeface="Arial Narrow"/>
                  <a:cs typeface="Arial Narrow"/>
                </a:rPr>
                <a:t>Unity</a:t>
              </a:r>
              <a:r>
                <a:rPr sz="1350" spc="60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43</a:t>
              </a:r>
              <a:endParaRPr sz="1350">
                <a:latin typeface="Arial Narrow"/>
                <a:cs typeface="Arial Narrow"/>
              </a:endParaRPr>
            </a:p>
            <a:p>
              <a:pPr marR="8890" algn="ctr">
                <a:lnSpc>
                  <a:spcPct val="100000"/>
                </a:lnSpc>
                <a:spcBef>
                  <a:spcPts val="254"/>
                </a:spcBef>
              </a:pPr>
              <a:r>
                <a:rPr sz="1350" spc="55" dirty="0">
                  <a:solidFill>
                    <a:srgbClr val="0040FF"/>
                  </a:solidFill>
                  <a:latin typeface="Arial Narrow"/>
                  <a:cs typeface="Arial Narrow"/>
                </a:rPr>
                <a:t>15.5%</a:t>
              </a:r>
              <a:endParaRPr sz="1350">
                <a:latin typeface="Arial Narrow"/>
                <a:cs typeface="Arial Narrow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2797789" y="3181033"/>
              <a:ext cx="810895" cy="502920"/>
            </a:xfrm>
            <a:prstGeom prst="rect">
              <a:avLst/>
            </a:prstGeom>
          </p:spPr>
          <p:txBody>
            <a:bodyPr vert="horz" wrap="square" lIns="0" tIns="4508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355"/>
                </a:spcBef>
              </a:pPr>
              <a:r>
                <a:rPr sz="1350" spc="60" dirty="0">
                  <a:solidFill>
                    <a:srgbClr val="0040FF"/>
                  </a:solidFill>
                  <a:latin typeface="Arial Narrow"/>
                  <a:cs typeface="Arial Narrow"/>
                </a:rPr>
                <a:t>Skipped</a:t>
              </a:r>
              <a:r>
                <a:rPr sz="1350" spc="50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25</a:t>
              </a:r>
              <a:endParaRPr sz="1350">
                <a:latin typeface="Arial Narrow"/>
                <a:cs typeface="Arial Narrow"/>
              </a:endParaRPr>
            </a:p>
            <a:p>
              <a:pPr algn="ctr">
                <a:lnSpc>
                  <a:spcPct val="100000"/>
                </a:lnSpc>
                <a:spcBef>
                  <a:spcPts val="254"/>
                </a:spcBef>
              </a:pPr>
              <a:r>
                <a:rPr sz="1350" spc="60" dirty="0">
                  <a:solidFill>
                    <a:srgbClr val="0040FF"/>
                  </a:solidFill>
                  <a:latin typeface="Arial Narrow"/>
                  <a:cs typeface="Arial Narrow"/>
                </a:rPr>
                <a:t>9%</a:t>
              </a:r>
              <a:endParaRPr sz="1350">
                <a:latin typeface="Arial Narrow"/>
                <a:cs typeface="Arial Narrow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756860" y="6030681"/>
              <a:ext cx="884555" cy="44323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25"/>
                </a:spcBef>
              </a:pPr>
              <a:r>
                <a:rPr sz="1350" spc="55" dirty="0">
                  <a:solidFill>
                    <a:srgbClr val="0040FF"/>
                  </a:solidFill>
                  <a:latin typeface="Arial Narrow"/>
                  <a:cs typeface="Arial Narrow"/>
                </a:rPr>
                <a:t>Outreach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 20</a:t>
              </a:r>
              <a:endParaRPr sz="1350">
                <a:latin typeface="Arial Narrow"/>
                <a:cs typeface="Arial Narrow"/>
              </a:endParaRPr>
            </a:p>
            <a:p>
              <a:pPr algn="ctr">
                <a:lnSpc>
                  <a:spcPct val="100000"/>
                </a:lnSpc>
                <a:spcBef>
                  <a:spcPts val="15"/>
                </a:spcBef>
              </a:pP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7.2%</a:t>
              </a:r>
              <a:endParaRPr sz="1350">
                <a:latin typeface="Arial Narrow"/>
                <a:cs typeface="Arial Narrow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874128" y="4319066"/>
              <a:ext cx="1061720" cy="1203960"/>
            </a:xfrm>
            <a:prstGeom prst="rect">
              <a:avLst/>
            </a:prstGeom>
          </p:spPr>
          <p:txBody>
            <a:bodyPr vert="horz" wrap="square" lIns="0" tIns="45085" rIns="0" bIns="0" rtlCol="0">
              <a:spAutoFit/>
            </a:bodyPr>
            <a:lstStyle/>
            <a:p>
              <a:pPr marL="250190" algn="ctr">
                <a:lnSpc>
                  <a:spcPct val="100000"/>
                </a:lnSpc>
                <a:spcBef>
                  <a:spcPts val="355"/>
                </a:spcBef>
              </a:pPr>
              <a:r>
                <a:rPr sz="1350" spc="50" dirty="0">
                  <a:solidFill>
                    <a:srgbClr val="0040FF"/>
                  </a:solidFill>
                  <a:latin typeface="Arial Narrow"/>
                  <a:cs typeface="Arial Narrow"/>
                </a:rPr>
                <a:t>Housing 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14</a:t>
              </a:r>
              <a:endParaRPr sz="1350">
                <a:latin typeface="Arial Narrow"/>
                <a:cs typeface="Arial Narrow"/>
              </a:endParaRPr>
            </a:p>
            <a:p>
              <a:pPr marL="264160" algn="ctr">
                <a:lnSpc>
                  <a:spcPct val="100000"/>
                </a:lnSpc>
                <a:spcBef>
                  <a:spcPts val="259"/>
                </a:spcBef>
              </a:pPr>
              <a:r>
                <a:rPr sz="1350" spc="60" dirty="0">
                  <a:solidFill>
                    <a:srgbClr val="0040FF"/>
                  </a:solidFill>
                  <a:latin typeface="Arial Narrow"/>
                  <a:cs typeface="Arial Narrow"/>
                </a:rPr>
                <a:t>5%</a:t>
              </a:r>
              <a:endParaRPr sz="1350">
                <a:latin typeface="Arial Narrow"/>
                <a:cs typeface="Arial Narrow"/>
              </a:endParaRPr>
            </a:p>
            <a:p>
              <a:pPr>
                <a:lnSpc>
                  <a:spcPct val="100000"/>
                </a:lnSpc>
                <a:spcBef>
                  <a:spcPts val="770"/>
                </a:spcBef>
              </a:pPr>
              <a:endParaRPr sz="1350">
                <a:latin typeface="Arial Narrow"/>
                <a:cs typeface="Arial Narrow"/>
              </a:endParaRPr>
            </a:p>
            <a:p>
              <a:pPr marR="243204" algn="ctr">
                <a:lnSpc>
                  <a:spcPts val="1600"/>
                </a:lnSpc>
                <a:spcBef>
                  <a:spcPts val="5"/>
                </a:spcBef>
              </a:pPr>
              <a:r>
                <a:rPr sz="1350" spc="10" dirty="0">
                  <a:solidFill>
                    <a:srgbClr val="0040FF"/>
                  </a:solidFill>
                  <a:latin typeface="Arial Narrow"/>
                  <a:cs typeface="Arial Narrow"/>
                </a:rPr>
                <a:t>Shelters</a:t>
              </a:r>
              <a:r>
                <a:rPr sz="1350" spc="310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11</a:t>
              </a:r>
              <a:endParaRPr sz="1350">
                <a:latin typeface="Arial Narrow"/>
                <a:cs typeface="Arial Narrow"/>
              </a:endParaRPr>
            </a:p>
            <a:p>
              <a:pPr marR="236854" algn="ctr">
                <a:lnSpc>
                  <a:spcPts val="1600"/>
                </a:lnSpc>
              </a:pPr>
              <a:r>
                <a:rPr sz="1350" spc="60" dirty="0">
                  <a:solidFill>
                    <a:srgbClr val="0040FF"/>
                  </a:solidFill>
                  <a:latin typeface="Arial Narrow"/>
                  <a:cs typeface="Arial Narrow"/>
                </a:rPr>
                <a:t>4%</a:t>
              </a:r>
              <a:endParaRPr sz="1350">
                <a:latin typeface="Arial Narrow"/>
                <a:cs typeface="Arial Narrow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744749" y="6907250"/>
              <a:ext cx="1155065" cy="502920"/>
            </a:xfrm>
            <a:prstGeom prst="rect">
              <a:avLst/>
            </a:prstGeom>
          </p:spPr>
          <p:txBody>
            <a:bodyPr vert="horz" wrap="square" lIns="0" tIns="4508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355"/>
                </a:spcBef>
              </a:pP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Transportation</a:t>
              </a:r>
              <a:r>
                <a:rPr sz="1350" spc="60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20" dirty="0">
                  <a:solidFill>
                    <a:srgbClr val="0040FF"/>
                  </a:solidFill>
                  <a:latin typeface="Arial Narrow"/>
                  <a:cs typeface="Arial Narrow"/>
                </a:rPr>
                <a:t>9</a:t>
              </a:r>
              <a:endParaRPr sz="1350">
                <a:latin typeface="Arial Narrow"/>
                <a:cs typeface="Arial Narrow"/>
              </a:endParaRPr>
            </a:p>
            <a:p>
              <a:pPr algn="ctr">
                <a:lnSpc>
                  <a:spcPct val="100000"/>
                </a:lnSpc>
                <a:spcBef>
                  <a:spcPts val="254"/>
                </a:spcBef>
              </a:pP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3.2%</a:t>
              </a:r>
              <a:endParaRPr sz="1350">
                <a:latin typeface="Arial Narrow"/>
                <a:cs typeface="Arial Narrow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1799687" y="3577872"/>
              <a:ext cx="890905" cy="44323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276225" marR="5080" indent="-264160">
                <a:lnSpc>
                  <a:spcPct val="101099"/>
                </a:lnSpc>
                <a:spcBef>
                  <a:spcPts val="105"/>
                </a:spcBef>
              </a:pPr>
              <a:r>
                <a:rPr sz="1350" spc="55" dirty="0">
                  <a:solidFill>
                    <a:srgbClr val="0040FF"/>
                  </a:solidFill>
                  <a:latin typeface="Arial Narrow"/>
                  <a:cs typeface="Arial Narrow"/>
                </a:rPr>
                <a:t>I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70" dirty="0">
                  <a:solidFill>
                    <a:srgbClr val="0040FF"/>
                  </a:solidFill>
                  <a:latin typeface="Arial Narrow"/>
                  <a:cs typeface="Arial Narrow"/>
                </a:rPr>
                <a:t>don't</a:t>
              </a:r>
              <a:r>
                <a:rPr sz="1350" spc="50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75" dirty="0">
                  <a:solidFill>
                    <a:srgbClr val="0040FF"/>
                  </a:solidFill>
                  <a:latin typeface="Arial Narrow"/>
                  <a:cs typeface="Arial Narrow"/>
                </a:rPr>
                <a:t>know 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3.2%</a:t>
              </a:r>
              <a:endParaRPr sz="1350">
                <a:latin typeface="Arial Narrow"/>
                <a:cs typeface="Arial Narrow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215601" y="7553906"/>
              <a:ext cx="2860675" cy="888365"/>
            </a:xfrm>
            <a:prstGeom prst="rect">
              <a:avLst/>
            </a:prstGeom>
          </p:spPr>
          <p:txBody>
            <a:bodyPr vert="horz" wrap="square" lIns="0" tIns="45085" rIns="0" bIns="0" rtlCol="0">
              <a:spAutoFit/>
            </a:bodyPr>
            <a:lstStyle/>
            <a:p>
              <a:pPr marR="663575" algn="ctr">
                <a:lnSpc>
                  <a:spcPct val="100000"/>
                </a:lnSpc>
                <a:spcBef>
                  <a:spcPts val="355"/>
                </a:spcBef>
              </a:pPr>
              <a:r>
                <a:rPr sz="1350" spc="60" dirty="0">
                  <a:solidFill>
                    <a:srgbClr val="0040FF"/>
                  </a:solidFill>
                  <a:latin typeface="Arial Narrow"/>
                  <a:cs typeface="Arial Narrow"/>
                </a:rPr>
                <a:t>Legal/Immigration</a:t>
              </a:r>
              <a:r>
                <a:rPr sz="1350" spc="190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dirty="0">
                  <a:solidFill>
                    <a:srgbClr val="0040FF"/>
                  </a:solidFill>
                  <a:latin typeface="Arial Narrow"/>
                  <a:cs typeface="Arial Narrow"/>
                </a:rPr>
                <a:t>Assistance</a:t>
              </a:r>
              <a:r>
                <a:rPr sz="1350" spc="195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20" dirty="0">
                  <a:solidFill>
                    <a:srgbClr val="0040FF"/>
                  </a:solidFill>
                  <a:latin typeface="Arial Narrow"/>
                  <a:cs typeface="Arial Narrow"/>
                </a:rPr>
                <a:t>7</a:t>
              </a:r>
              <a:endParaRPr sz="1350">
                <a:latin typeface="Arial Narrow"/>
                <a:cs typeface="Arial Narrow"/>
              </a:endParaRPr>
            </a:p>
            <a:p>
              <a:pPr marR="657225" algn="ctr">
                <a:lnSpc>
                  <a:spcPts val="1510"/>
                </a:lnSpc>
                <a:spcBef>
                  <a:spcPts val="259"/>
                </a:spcBef>
              </a:pP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2.5%</a:t>
              </a:r>
              <a:endParaRPr sz="1350">
                <a:latin typeface="Arial Narrow"/>
                <a:cs typeface="Arial Narrow"/>
              </a:endParaRPr>
            </a:p>
            <a:p>
              <a:pPr marL="1301115" algn="ctr">
                <a:lnSpc>
                  <a:spcPts val="1510"/>
                </a:lnSpc>
              </a:pPr>
              <a:r>
                <a:rPr sz="1350" spc="10" dirty="0">
                  <a:solidFill>
                    <a:srgbClr val="0040FF"/>
                  </a:solidFill>
                  <a:latin typeface="Arial Narrow"/>
                  <a:cs typeface="Arial Narrow"/>
                </a:rPr>
                <a:t>Resources/Services</a:t>
              </a:r>
              <a:r>
                <a:rPr sz="1350" spc="280" dirty="0">
                  <a:solidFill>
                    <a:srgbClr val="0040FF"/>
                  </a:solidFill>
                  <a:latin typeface="Arial Narrow"/>
                  <a:cs typeface="Arial Narrow"/>
                </a:rPr>
                <a:t> 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22</a:t>
              </a:r>
              <a:endParaRPr sz="1350">
                <a:latin typeface="Arial Narrow"/>
                <a:cs typeface="Arial Narrow"/>
              </a:endParaRPr>
            </a:p>
            <a:p>
              <a:pPr marL="1315085" algn="ctr">
                <a:lnSpc>
                  <a:spcPct val="100000"/>
                </a:lnSpc>
                <a:spcBef>
                  <a:spcPts val="15"/>
                </a:spcBef>
              </a:pP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7.9%</a:t>
              </a:r>
              <a:endParaRPr sz="1350">
                <a:latin typeface="Arial Narrow"/>
                <a:cs typeface="Arial Narrow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3723588" y="3239856"/>
              <a:ext cx="1127125" cy="443230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375920" marR="5080" indent="-363855">
                <a:lnSpc>
                  <a:spcPct val="101099"/>
                </a:lnSpc>
                <a:spcBef>
                  <a:spcPts val="105"/>
                </a:spcBef>
              </a:pPr>
              <a:r>
                <a:rPr sz="1350" spc="55" dirty="0">
                  <a:solidFill>
                    <a:srgbClr val="0040FF"/>
                  </a:solidFill>
                  <a:latin typeface="Arial Narrow"/>
                  <a:cs typeface="Arial Narrow"/>
                </a:rPr>
                <a:t>Communication 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1.8%</a:t>
              </a:r>
              <a:endParaRPr sz="1350">
                <a:latin typeface="Arial Narrow"/>
                <a:cs typeface="Arial Narrow"/>
              </a:endParaRPr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5231053" y="3612577"/>
              <a:ext cx="577850" cy="5029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13664" marR="5080" indent="-101600">
                <a:lnSpc>
                  <a:spcPct val="115999"/>
                </a:lnSpc>
                <a:spcBef>
                  <a:spcPts val="95"/>
                </a:spcBef>
              </a:pPr>
              <a:r>
                <a:rPr sz="1350" spc="-10" dirty="0">
                  <a:solidFill>
                    <a:srgbClr val="0040FF"/>
                  </a:solidFill>
                  <a:latin typeface="Arial Narrow"/>
                  <a:cs typeface="Arial Narrow"/>
                </a:rPr>
                <a:t>Funding </a:t>
              </a:r>
              <a:r>
                <a:rPr sz="1350" spc="45" dirty="0">
                  <a:solidFill>
                    <a:srgbClr val="0040FF"/>
                  </a:solidFill>
                  <a:latin typeface="Arial Narrow"/>
                  <a:cs typeface="Arial Narrow"/>
                </a:rPr>
                <a:t>1.1%</a:t>
              </a:r>
              <a:endParaRPr sz="1350">
                <a:latin typeface="Arial Narrow"/>
                <a:cs typeface="Arial Narrow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399" cy="100583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385" y="398809"/>
            <a:ext cx="7205980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6884">
              <a:lnSpc>
                <a:spcPct val="115799"/>
              </a:lnSpc>
              <a:spcBef>
                <a:spcPts val="100"/>
              </a:spcBef>
            </a:pPr>
            <a:r>
              <a:rPr sz="3400" spc="120" dirty="0"/>
              <a:t>What</a:t>
            </a:r>
            <a:r>
              <a:rPr sz="3400" spc="10" dirty="0"/>
              <a:t> </a:t>
            </a:r>
            <a:r>
              <a:rPr sz="3400" spc="85" dirty="0"/>
              <a:t>one</a:t>
            </a:r>
            <a:r>
              <a:rPr sz="3400" spc="15" dirty="0"/>
              <a:t> </a:t>
            </a:r>
            <a:r>
              <a:rPr sz="3400" spc="50" dirty="0"/>
              <a:t>thing</a:t>
            </a:r>
            <a:r>
              <a:rPr sz="3400" spc="10" dirty="0"/>
              <a:t> </a:t>
            </a:r>
            <a:r>
              <a:rPr sz="3400" dirty="0"/>
              <a:t>do</a:t>
            </a:r>
            <a:r>
              <a:rPr sz="3400" spc="15" dirty="0"/>
              <a:t> </a:t>
            </a:r>
            <a:r>
              <a:rPr sz="3400" dirty="0"/>
              <a:t>you</a:t>
            </a:r>
            <a:r>
              <a:rPr sz="3400" spc="15" dirty="0"/>
              <a:t> </a:t>
            </a:r>
            <a:r>
              <a:rPr sz="3400" spc="-10" dirty="0"/>
              <a:t>believe </a:t>
            </a:r>
            <a:r>
              <a:rPr sz="3400" dirty="0"/>
              <a:t>could</a:t>
            </a:r>
            <a:r>
              <a:rPr sz="3400" spc="155" dirty="0"/>
              <a:t> </a:t>
            </a:r>
            <a:r>
              <a:rPr sz="3400" dirty="0"/>
              <a:t>end</a:t>
            </a:r>
            <a:r>
              <a:rPr sz="3400" spc="155" dirty="0"/>
              <a:t> </a:t>
            </a:r>
            <a:r>
              <a:rPr sz="3400" dirty="0"/>
              <a:t>homelessness</a:t>
            </a:r>
            <a:r>
              <a:rPr sz="3400" spc="160" dirty="0"/>
              <a:t> </a:t>
            </a:r>
            <a:r>
              <a:rPr sz="3400" spc="55" dirty="0"/>
              <a:t>right</a:t>
            </a:r>
            <a:r>
              <a:rPr sz="3400" spc="155" dirty="0"/>
              <a:t> </a:t>
            </a:r>
            <a:r>
              <a:rPr sz="3400" spc="-20" dirty="0"/>
              <a:t>now?</a:t>
            </a:r>
            <a:endParaRPr sz="3400"/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2138" y="2250337"/>
            <a:ext cx="6836409" cy="5469255"/>
            <a:chOff x="872138" y="2250337"/>
            <a:chExt cx="6836409" cy="5469255"/>
          </a:xfrm>
        </p:grpSpPr>
        <p:sp>
          <p:nvSpPr>
            <p:cNvPr id="5" name="object 5"/>
            <p:cNvSpPr/>
            <p:nvPr/>
          </p:nvSpPr>
          <p:spPr>
            <a:xfrm>
              <a:off x="876583" y="7715082"/>
              <a:ext cx="6827520" cy="0"/>
            </a:xfrm>
            <a:custGeom>
              <a:avLst/>
              <a:gdLst/>
              <a:ahLst/>
              <a:cxnLst/>
              <a:rect l="l" t="t" r="r" b="b"/>
              <a:pathLst>
                <a:path w="6827520">
                  <a:moveTo>
                    <a:pt x="0" y="0"/>
                  </a:moveTo>
                  <a:lnTo>
                    <a:pt x="6827252" y="0"/>
                  </a:lnTo>
                </a:path>
              </a:pathLst>
            </a:custGeom>
            <a:ln w="8749">
              <a:solidFill>
                <a:srgbClr val="004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6583" y="2254782"/>
              <a:ext cx="6827520" cy="4680585"/>
            </a:xfrm>
            <a:custGeom>
              <a:avLst/>
              <a:gdLst/>
              <a:ahLst/>
              <a:cxnLst/>
              <a:rect l="l" t="t" r="r" b="b"/>
              <a:pathLst>
                <a:path w="6827520" h="4680584">
                  <a:moveTo>
                    <a:pt x="0" y="4680257"/>
                  </a:moveTo>
                  <a:lnTo>
                    <a:pt x="6827252" y="4680257"/>
                  </a:lnTo>
                </a:path>
                <a:path w="6827520" h="4680584">
                  <a:moveTo>
                    <a:pt x="0" y="3900214"/>
                  </a:moveTo>
                  <a:lnTo>
                    <a:pt x="6827252" y="3900214"/>
                  </a:lnTo>
                </a:path>
                <a:path w="6827520" h="4680584">
                  <a:moveTo>
                    <a:pt x="0" y="3120171"/>
                  </a:moveTo>
                  <a:lnTo>
                    <a:pt x="6827252" y="3120171"/>
                  </a:lnTo>
                </a:path>
                <a:path w="6827520" h="4680584">
                  <a:moveTo>
                    <a:pt x="0" y="2340128"/>
                  </a:moveTo>
                  <a:lnTo>
                    <a:pt x="6827252" y="2340128"/>
                  </a:lnTo>
                </a:path>
                <a:path w="6827520" h="4680584">
                  <a:moveTo>
                    <a:pt x="0" y="1560086"/>
                  </a:moveTo>
                  <a:lnTo>
                    <a:pt x="6827252" y="1560086"/>
                  </a:lnTo>
                </a:path>
                <a:path w="6827520" h="4680584">
                  <a:moveTo>
                    <a:pt x="0" y="780043"/>
                  </a:moveTo>
                  <a:lnTo>
                    <a:pt x="6827252" y="780043"/>
                  </a:lnTo>
                </a:path>
                <a:path w="6827520" h="4680584">
                  <a:moveTo>
                    <a:pt x="0" y="0"/>
                  </a:moveTo>
                  <a:lnTo>
                    <a:pt x="6827252" y="0"/>
                  </a:lnTo>
                </a:path>
              </a:pathLst>
            </a:custGeom>
            <a:ln w="8749">
              <a:solidFill>
                <a:srgbClr val="004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 rot="18900000">
            <a:off x="569382" y="7990422"/>
            <a:ext cx="61269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75" dirty="0">
                <a:solidFill>
                  <a:srgbClr val="0040FF"/>
                </a:solidFill>
                <a:latin typeface="Arial Narrow"/>
                <a:cs typeface="Arial Narrow"/>
              </a:rPr>
              <a:t>None</a:t>
            </a:r>
            <a:r>
              <a:rPr sz="1550" spc="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5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 rot="18900000">
            <a:off x="-153983" y="8430008"/>
            <a:ext cx="1808778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75" dirty="0">
                <a:solidFill>
                  <a:srgbClr val="0040FF"/>
                </a:solidFill>
                <a:latin typeface="Arial Narrow"/>
                <a:cs typeface="Arial Narrow"/>
              </a:rPr>
              <a:t>Affordable</a:t>
            </a:r>
            <a:r>
              <a:rPr sz="1550" spc="7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50" dirty="0">
                <a:solidFill>
                  <a:srgbClr val="0040FF"/>
                </a:solidFill>
                <a:latin typeface="Arial Narrow"/>
                <a:cs typeface="Arial Narrow"/>
              </a:rPr>
              <a:t>Housing</a:t>
            </a:r>
            <a:r>
              <a:rPr sz="1550" spc="7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61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 rot="18900000">
            <a:off x="603937" y="8247890"/>
            <a:ext cx="1280637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80" dirty="0">
                <a:solidFill>
                  <a:srgbClr val="0040FF"/>
                </a:solidFill>
                <a:latin typeface="Arial Narrow"/>
                <a:cs typeface="Arial Narrow"/>
              </a:rPr>
              <a:t>Employment</a:t>
            </a:r>
            <a:r>
              <a:rPr sz="1550" spc="6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54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 rot="18900000">
            <a:off x="160662" y="8561955"/>
            <a:ext cx="2162555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65" dirty="0">
                <a:solidFill>
                  <a:srgbClr val="0040FF"/>
                </a:solidFill>
                <a:latin typeface="Arial Narrow"/>
                <a:cs typeface="Arial Narrow"/>
              </a:rPr>
              <a:t>2nd</a:t>
            </a:r>
            <a:r>
              <a:rPr sz="1550" spc="11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Chance</a:t>
            </a:r>
            <a:r>
              <a:rPr sz="1550" spc="11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80" dirty="0">
                <a:solidFill>
                  <a:srgbClr val="0040FF"/>
                </a:solidFill>
                <a:latin typeface="Arial Narrow"/>
                <a:cs typeface="Arial Narrow"/>
              </a:rPr>
              <a:t>Employment</a:t>
            </a:r>
            <a:r>
              <a:rPr sz="1550" spc="11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4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 rot="18900000">
            <a:off x="1079854" y="8305793"/>
            <a:ext cx="1460294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Legal</a:t>
            </a:r>
            <a:r>
              <a:rPr sz="1550" spc="2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Assistance</a:t>
            </a:r>
            <a:r>
              <a:rPr sz="1550" spc="2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8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 rot="18900000">
            <a:off x="1327561" y="8332472"/>
            <a:ext cx="1534552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65" dirty="0">
                <a:solidFill>
                  <a:srgbClr val="0040FF"/>
                </a:solidFill>
                <a:latin typeface="Arial Narrow"/>
                <a:cs typeface="Arial Narrow"/>
              </a:rPr>
              <a:t>Support</a:t>
            </a: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55" dirty="0">
                <a:solidFill>
                  <a:srgbClr val="0040FF"/>
                </a:solidFill>
                <a:latin typeface="Arial Narrow"/>
                <a:cs typeface="Arial Narrow"/>
              </a:rPr>
              <a:t>System</a:t>
            </a:r>
            <a:r>
              <a:rPr sz="1550" spc="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18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 rot="18900000">
            <a:off x="2174756" y="8108790"/>
            <a:ext cx="911225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70" dirty="0">
                <a:solidFill>
                  <a:srgbClr val="0040FF"/>
                </a:solidFill>
                <a:latin typeface="Arial Narrow"/>
                <a:cs typeface="Arial Narrow"/>
              </a:rPr>
              <a:t>Day</a:t>
            </a:r>
            <a:r>
              <a:rPr sz="1550" spc="10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Care</a:t>
            </a:r>
            <a:r>
              <a:rPr sz="1550" spc="10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0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 rot="18900000">
            <a:off x="2152955" y="8244701"/>
            <a:ext cx="1306359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45" dirty="0">
                <a:solidFill>
                  <a:srgbClr val="0040FF"/>
                </a:solidFill>
                <a:latin typeface="Arial Narrow"/>
                <a:cs typeface="Arial Narrow"/>
              </a:rPr>
              <a:t>Transportation</a:t>
            </a:r>
            <a:r>
              <a:rPr sz="1550" spc="5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5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5" name="object 15"/>
          <p:cNvSpPr txBox="1"/>
          <p:nvPr/>
        </p:nvSpPr>
        <p:spPr>
          <a:xfrm rot="18900000">
            <a:off x="2142378" y="8382544"/>
            <a:ext cx="1675681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Recovery</a:t>
            </a:r>
            <a:r>
              <a:rPr sz="1550" spc="19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65" dirty="0">
                <a:solidFill>
                  <a:srgbClr val="0040FF"/>
                </a:solidFill>
                <a:latin typeface="Arial Narrow"/>
                <a:cs typeface="Arial Narrow"/>
              </a:rPr>
              <a:t>Support</a:t>
            </a:r>
            <a:r>
              <a:rPr sz="1550" spc="19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10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6" name="object 16"/>
          <p:cNvSpPr txBox="1"/>
          <p:nvPr/>
        </p:nvSpPr>
        <p:spPr>
          <a:xfrm rot="18900000">
            <a:off x="2589061" y="8320243"/>
            <a:ext cx="1525108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75" dirty="0">
                <a:solidFill>
                  <a:srgbClr val="0040FF"/>
                </a:solidFill>
                <a:latin typeface="Arial Narrow"/>
                <a:cs typeface="Arial Narrow"/>
              </a:rPr>
              <a:t>Detox/Treatment</a:t>
            </a:r>
            <a:r>
              <a:rPr sz="1550" spc="2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5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7" name="object 17"/>
          <p:cNvSpPr txBox="1"/>
          <p:nvPr/>
        </p:nvSpPr>
        <p:spPr>
          <a:xfrm rot="18900000">
            <a:off x="2767243" y="8381965"/>
            <a:ext cx="1673789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90" dirty="0">
                <a:solidFill>
                  <a:srgbClr val="0040FF"/>
                </a:solidFill>
                <a:latin typeface="Arial Narrow"/>
                <a:cs typeface="Arial Narrow"/>
              </a:rPr>
              <a:t>Community</a:t>
            </a:r>
            <a:r>
              <a:rPr sz="1550" spc="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90" dirty="0">
                <a:solidFill>
                  <a:srgbClr val="0040FF"/>
                </a:solidFill>
                <a:latin typeface="Arial Narrow"/>
                <a:cs typeface="Arial Narrow"/>
              </a:rPr>
              <a:t>Unity</a:t>
            </a:r>
            <a:r>
              <a:rPr sz="1550" spc="5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30" dirty="0">
                <a:solidFill>
                  <a:srgbClr val="0040FF"/>
                </a:solidFill>
                <a:latin typeface="Arial Narrow"/>
                <a:cs typeface="Arial Narrow"/>
              </a:rPr>
              <a:t>18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8" name="object 18"/>
          <p:cNvSpPr txBox="1"/>
          <p:nvPr/>
        </p:nvSpPr>
        <p:spPr>
          <a:xfrm rot="18900000">
            <a:off x="3871491" y="8051611"/>
            <a:ext cx="744296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90" dirty="0">
                <a:solidFill>
                  <a:srgbClr val="0040FF"/>
                </a:solidFill>
                <a:latin typeface="Arial Narrow"/>
                <a:cs typeface="Arial Narrow"/>
              </a:rPr>
              <a:t>Other</a:t>
            </a: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 54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 rot="18900000">
            <a:off x="3703380" y="8245618"/>
            <a:ext cx="131640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100" dirty="0">
                <a:solidFill>
                  <a:srgbClr val="0040FF"/>
                </a:solidFill>
                <a:latin typeface="Arial Narrow"/>
                <a:cs typeface="Arial Narrow"/>
              </a:rPr>
              <a:t>Mental</a:t>
            </a:r>
            <a:r>
              <a:rPr sz="1550" spc="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70" dirty="0">
                <a:solidFill>
                  <a:srgbClr val="0040FF"/>
                </a:solidFill>
                <a:latin typeface="Arial Narrow"/>
                <a:cs typeface="Arial Narrow"/>
              </a:rPr>
              <a:t>Health</a:t>
            </a:r>
            <a:r>
              <a:rPr sz="1550" spc="5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3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/>
          <p:nvPr/>
        </p:nvSpPr>
        <p:spPr>
          <a:xfrm rot="18900000">
            <a:off x="4433420" y="8070193"/>
            <a:ext cx="822876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Shelters</a:t>
            </a:r>
            <a:r>
              <a:rPr sz="1550" spc="3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6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 rot="18900000">
            <a:off x="4531231" y="8161277"/>
            <a:ext cx="1071038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Resources</a:t>
            </a:r>
            <a:r>
              <a:rPr sz="1550" spc="1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12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 rot="18900000">
            <a:off x="4987560" y="8105793"/>
            <a:ext cx="903173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Funding</a:t>
            </a:r>
            <a:r>
              <a:rPr sz="1550" spc="34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11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3" name="object 23"/>
          <p:cNvSpPr txBox="1"/>
          <p:nvPr/>
        </p:nvSpPr>
        <p:spPr>
          <a:xfrm rot="18900000">
            <a:off x="5187348" y="8152772"/>
            <a:ext cx="103301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65" dirty="0">
                <a:solidFill>
                  <a:srgbClr val="0040FF"/>
                </a:solidFill>
                <a:latin typeface="Arial Narrow"/>
                <a:cs typeface="Arial Narrow"/>
              </a:rPr>
              <a:t>Spirituality</a:t>
            </a:r>
            <a:r>
              <a:rPr sz="1550" spc="8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2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4" name="object 24"/>
          <p:cNvSpPr txBox="1"/>
          <p:nvPr/>
        </p:nvSpPr>
        <p:spPr>
          <a:xfrm rot="18900000">
            <a:off x="5591961" y="8117392"/>
            <a:ext cx="91804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Advocacy</a:t>
            </a:r>
            <a:r>
              <a:rPr sz="1550" spc="32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4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 rot="18900000">
            <a:off x="5588493" y="8239261"/>
            <a:ext cx="1291928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Crisis</a:t>
            </a:r>
            <a:r>
              <a:rPr sz="1550" spc="18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0040FF"/>
                </a:solidFill>
                <a:latin typeface="Arial Narrow"/>
                <a:cs typeface="Arial Narrow"/>
              </a:rPr>
              <a:t>Services</a:t>
            </a:r>
            <a:r>
              <a:rPr sz="1550" spc="190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6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 rot="18900000">
            <a:off x="6252483" y="8098252"/>
            <a:ext cx="882132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70" dirty="0">
                <a:solidFill>
                  <a:srgbClr val="0040FF"/>
                </a:solidFill>
                <a:latin typeface="Arial Narrow"/>
                <a:cs typeface="Arial Narrow"/>
              </a:rPr>
              <a:t>Empathy</a:t>
            </a:r>
            <a:r>
              <a:rPr sz="1550" spc="3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1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/>
          <p:nvPr/>
        </p:nvSpPr>
        <p:spPr>
          <a:xfrm rot="18900000">
            <a:off x="6497555" y="8121160"/>
            <a:ext cx="959608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50" dirty="0">
                <a:solidFill>
                  <a:srgbClr val="0040FF"/>
                </a:solidFill>
                <a:latin typeface="Arial Narrow"/>
                <a:cs typeface="Arial Narrow"/>
              </a:rPr>
              <a:t>Education</a:t>
            </a:r>
            <a:r>
              <a:rPr sz="1550" spc="45" dirty="0">
                <a:solidFill>
                  <a:srgbClr val="0040FF"/>
                </a:solidFill>
                <a:latin typeface="Arial Narrow"/>
                <a:cs typeface="Arial Narrow"/>
              </a:rPr>
              <a:t>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1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8" name="object 28"/>
          <p:cNvSpPr txBox="1"/>
          <p:nvPr/>
        </p:nvSpPr>
        <p:spPr>
          <a:xfrm rot="18900000">
            <a:off x="6654286" y="8191148"/>
            <a:ext cx="1139734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70"/>
              </a:lnSpc>
            </a:pPr>
            <a:r>
              <a:rPr sz="1550" spc="80" dirty="0">
                <a:solidFill>
                  <a:srgbClr val="0040FF"/>
                </a:solidFill>
                <a:latin typeface="Arial Narrow"/>
                <a:cs typeface="Arial Narrow"/>
              </a:rPr>
              <a:t>Immigration </a:t>
            </a: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1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382" y="2099471"/>
            <a:ext cx="225425" cy="57251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70</a:t>
            </a: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15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60</a:t>
            </a: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15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50</a:t>
            </a: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15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40</a:t>
            </a: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15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30</a:t>
            </a: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15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20</a:t>
            </a: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15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</a:pPr>
            <a:r>
              <a:rPr sz="1550" spc="40" dirty="0">
                <a:solidFill>
                  <a:srgbClr val="0040FF"/>
                </a:solidFill>
                <a:latin typeface="Arial Narrow"/>
                <a:cs typeface="Arial Narrow"/>
              </a:rPr>
              <a:t>10</a:t>
            </a: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5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25"/>
              </a:spcBef>
            </a:pPr>
            <a:endParaRPr sz="1550">
              <a:latin typeface="Arial Narrow"/>
              <a:cs typeface="Arial Narrow"/>
            </a:endParaRPr>
          </a:p>
          <a:p>
            <a:pPr marL="111760">
              <a:lnSpc>
                <a:spcPct val="100000"/>
              </a:lnSpc>
            </a:pPr>
            <a:r>
              <a:rPr sz="1550" spc="20" dirty="0">
                <a:solidFill>
                  <a:srgbClr val="0040FF"/>
                </a:solidFill>
                <a:latin typeface="Arial Narrow"/>
                <a:cs typeface="Arial Narrow"/>
              </a:rPr>
              <a:t>0</a:t>
            </a:r>
            <a:endParaRPr sz="1550">
              <a:latin typeface="Arial Narrow"/>
              <a:cs typeface="Arial Narrow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6579" y="2956826"/>
            <a:ext cx="6827520" cy="4758690"/>
          </a:xfrm>
          <a:custGeom>
            <a:avLst/>
            <a:gdLst/>
            <a:ahLst/>
            <a:cxnLst/>
            <a:rect l="l" t="t" r="r" b="b"/>
            <a:pathLst>
              <a:path w="6827520" h="4758690">
                <a:moveTo>
                  <a:pt x="280568" y="4387710"/>
                </a:moveTo>
                <a:lnTo>
                  <a:pt x="261099" y="4368241"/>
                </a:lnTo>
                <a:lnTo>
                  <a:pt x="19469" y="4368241"/>
                </a:lnTo>
                <a:lnTo>
                  <a:pt x="0" y="4387710"/>
                </a:lnTo>
                <a:lnTo>
                  <a:pt x="0" y="4758258"/>
                </a:lnTo>
                <a:lnTo>
                  <a:pt x="280568" y="4758258"/>
                </a:lnTo>
                <a:lnTo>
                  <a:pt x="280568" y="4387710"/>
                </a:lnTo>
                <a:close/>
              </a:path>
              <a:path w="6827520" h="4758690">
                <a:moveTo>
                  <a:pt x="592315" y="19469"/>
                </a:moveTo>
                <a:lnTo>
                  <a:pt x="572846" y="0"/>
                </a:lnTo>
                <a:lnTo>
                  <a:pt x="331216" y="0"/>
                </a:lnTo>
                <a:lnTo>
                  <a:pt x="311746" y="19469"/>
                </a:lnTo>
                <a:lnTo>
                  <a:pt x="311746" y="4758258"/>
                </a:lnTo>
                <a:lnTo>
                  <a:pt x="592315" y="4758258"/>
                </a:lnTo>
                <a:lnTo>
                  <a:pt x="592315" y="19469"/>
                </a:lnTo>
                <a:close/>
              </a:path>
              <a:path w="6827520" h="4758690">
                <a:moveTo>
                  <a:pt x="904062" y="565505"/>
                </a:moveTo>
                <a:lnTo>
                  <a:pt x="884593" y="546036"/>
                </a:lnTo>
                <a:lnTo>
                  <a:pt x="642962" y="546036"/>
                </a:lnTo>
                <a:lnTo>
                  <a:pt x="623493" y="565505"/>
                </a:lnTo>
                <a:lnTo>
                  <a:pt x="623493" y="4758258"/>
                </a:lnTo>
                <a:lnTo>
                  <a:pt x="904062" y="4758258"/>
                </a:lnTo>
                <a:lnTo>
                  <a:pt x="904062" y="565505"/>
                </a:lnTo>
                <a:close/>
              </a:path>
              <a:path w="6827520" h="4758690">
                <a:moveTo>
                  <a:pt x="1215809" y="4465713"/>
                </a:moveTo>
                <a:lnTo>
                  <a:pt x="1196340" y="4446244"/>
                </a:lnTo>
                <a:lnTo>
                  <a:pt x="954709" y="4446244"/>
                </a:lnTo>
                <a:lnTo>
                  <a:pt x="935240" y="4465713"/>
                </a:lnTo>
                <a:lnTo>
                  <a:pt x="935240" y="4758258"/>
                </a:lnTo>
                <a:lnTo>
                  <a:pt x="1215809" y="4758258"/>
                </a:lnTo>
                <a:lnTo>
                  <a:pt x="1215809" y="4465713"/>
                </a:lnTo>
                <a:close/>
              </a:path>
              <a:path w="6827520" h="4758690">
                <a:moveTo>
                  <a:pt x="1527556" y="4153700"/>
                </a:moveTo>
                <a:lnTo>
                  <a:pt x="1508086" y="4134231"/>
                </a:lnTo>
                <a:lnTo>
                  <a:pt x="1266456" y="4134231"/>
                </a:lnTo>
                <a:lnTo>
                  <a:pt x="1246987" y="4153700"/>
                </a:lnTo>
                <a:lnTo>
                  <a:pt x="1246987" y="4758258"/>
                </a:lnTo>
                <a:lnTo>
                  <a:pt x="1527556" y="4758258"/>
                </a:lnTo>
                <a:lnTo>
                  <a:pt x="1527556" y="4153700"/>
                </a:lnTo>
                <a:close/>
              </a:path>
              <a:path w="6827520" h="4758690">
                <a:moveTo>
                  <a:pt x="1839302" y="3373653"/>
                </a:moveTo>
                <a:lnTo>
                  <a:pt x="1819833" y="3354184"/>
                </a:lnTo>
                <a:lnTo>
                  <a:pt x="1578203" y="3354184"/>
                </a:lnTo>
                <a:lnTo>
                  <a:pt x="1558734" y="3373653"/>
                </a:lnTo>
                <a:lnTo>
                  <a:pt x="1558734" y="4758258"/>
                </a:lnTo>
                <a:lnTo>
                  <a:pt x="1839302" y="4758258"/>
                </a:lnTo>
                <a:lnTo>
                  <a:pt x="1839302" y="3373653"/>
                </a:lnTo>
                <a:close/>
              </a:path>
              <a:path w="6827520" h="4758690">
                <a:moveTo>
                  <a:pt x="2462796" y="4387710"/>
                </a:moveTo>
                <a:lnTo>
                  <a:pt x="2443327" y="4368241"/>
                </a:lnTo>
                <a:lnTo>
                  <a:pt x="2201697" y="4368241"/>
                </a:lnTo>
                <a:lnTo>
                  <a:pt x="2182228" y="4387710"/>
                </a:lnTo>
                <a:lnTo>
                  <a:pt x="2182228" y="4758258"/>
                </a:lnTo>
                <a:lnTo>
                  <a:pt x="2462796" y="4758258"/>
                </a:lnTo>
                <a:lnTo>
                  <a:pt x="2462796" y="4387710"/>
                </a:lnTo>
                <a:close/>
              </a:path>
              <a:path w="6827520" h="4758690">
                <a:moveTo>
                  <a:pt x="2774543" y="3997693"/>
                </a:moveTo>
                <a:lnTo>
                  <a:pt x="2755074" y="3978224"/>
                </a:lnTo>
                <a:lnTo>
                  <a:pt x="2513444" y="3978224"/>
                </a:lnTo>
                <a:lnTo>
                  <a:pt x="2493975" y="3997693"/>
                </a:lnTo>
                <a:lnTo>
                  <a:pt x="2493975" y="4758258"/>
                </a:lnTo>
                <a:lnTo>
                  <a:pt x="2774543" y="4758258"/>
                </a:lnTo>
                <a:lnTo>
                  <a:pt x="2774543" y="3997693"/>
                </a:lnTo>
                <a:close/>
              </a:path>
              <a:path w="6827520" h="4758690">
                <a:moveTo>
                  <a:pt x="3086290" y="4387710"/>
                </a:moveTo>
                <a:lnTo>
                  <a:pt x="3066821" y="4368241"/>
                </a:lnTo>
                <a:lnTo>
                  <a:pt x="2825191" y="4368241"/>
                </a:lnTo>
                <a:lnTo>
                  <a:pt x="2805722" y="4387710"/>
                </a:lnTo>
                <a:lnTo>
                  <a:pt x="2805722" y="4758258"/>
                </a:lnTo>
                <a:lnTo>
                  <a:pt x="3086290" y="4758258"/>
                </a:lnTo>
                <a:lnTo>
                  <a:pt x="3086290" y="4387710"/>
                </a:lnTo>
                <a:close/>
              </a:path>
              <a:path w="6827520" h="4758690">
                <a:moveTo>
                  <a:pt x="3398037" y="3373653"/>
                </a:moveTo>
                <a:lnTo>
                  <a:pt x="3378568" y="3354184"/>
                </a:lnTo>
                <a:lnTo>
                  <a:pt x="3136938" y="3354184"/>
                </a:lnTo>
                <a:lnTo>
                  <a:pt x="3117469" y="3373653"/>
                </a:lnTo>
                <a:lnTo>
                  <a:pt x="3117469" y="4758258"/>
                </a:lnTo>
                <a:lnTo>
                  <a:pt x="3398037" y="4758258"/>
                </a:lnTo>
                <a:lnTo>
                  <a:pt x="3398037" y="3373653"/>
                </a:lnTo>
                <a:close/>
              </a:path>
              <a:path w="6827520" h="4758690">
                <a:moveTo>
                  <a:pt x="3709784" y="565505"/>
                </a:moveTo>
                <a:lnTo>
                  <a:pt x="3690315" y="546036"/>
                </a:lnTo>
                <a:lnTo>
                  <a:pt x="3448685" y="546036"/>
                </a:lnTo>
                <a:lnTo>
                  <a:pt x="3429216" y="565505"/>
                </a:lnTo>
                <a:lnTo>
                  <a:pt x="3429216" y="4758258"/>
                </a:lnTo>
                <a:lnTo>
                  <a:pt x="3709784" y="4758258"/>
                </a:lnTo>
                <a:lnTo>
                  <a:pt x="3709784" y="565505"/>
                </a:lnTo>
                <a:close/>
              </a:path>
              <a:path w="6827520" h="4758690">
                <a:moveTo>
                  <a:pt x="4021531" y="4543717"/>
                </a:moveTo>
                <a:lnTo>
                  <a:pt x="4002062" y="4524248"/>
                </a:lnTo>
                <a:lnTo>
                  <a:pt x="3760432" y="4524248"/>
                </a:lnTo>
                <a:lnTo>
                  <a:pt x="3740962" y="4543717"/>
                </a:lnTo>
                <a:lnTo>
                  <a:pt x="3740962" y="4758258"/>
                </a:lnTo>
                <a:lnTo>
                  <a:pt x="4021531" y="4758258"/>
                </a:lnTo>
                <a:lnTo>
                  <a:pt x="4021531" y="4543717"/>
                </a:lnTo>
                <a:close/>
              </a:path>
              <a:path w="6827520" h="4758690">
                <a:moveTo>
                  <a:pt x="4333278" y="4309707"/>
                </a:moveTo>
                <a:lnTo>
                  <a:pt x="4313809" y="4290238"/>
                </a:lnTo>
                <a:lnTo>
                  <a:pt x="4072178" y="4290238"/>
                </a:lnTo>
                <a:lnTo>
                  <a:pt x="4052709" y="4309707"/>
                </a:lnTo>
                <a:lnTo>
                  <a:pt x="4052709" y="4758258"/>
                </a:lnTo>
                <a:lnTo>
                  <a:pt x="4333278" y="4758258"/>
                </a:lnTo>
                <a:lnTo>
                  <a:pt x="4333278" y="4309707"/>
                </a:lnTo>
                <a:close/>
              </a:path>
              <a:path w="6827520" h="4758690">
                <a:moveTo>
                  <a:pt x="4645025" y="3841686"/>
                </a:moveTo>
                <a:lnTo>
                  <a:pt x="4625556" y="3822217"/>
                </a:lnTo>
                <a:lnTo>
                  <a:pt x="4383925" y="3822217"/>
                </a:lnTo>
                <a:lnTo>
                  <a:pt x="4364456" y="3841686"/>
                </a:lnTo>
                <a:lnTo>
                  <a:pt x="4364456" y="4758258"/>
                </a:lnTo>
                <a:lnTo>
                  <a:pt x="4645025" y="4758258"/>
                </a:lnTo>
                <a:lnTo>
                  <a:pt x="4645025" y="3841686"/>
                </a:lnTo>
                <a:close/>
              </a:path>
              <a:path w="6827520" h="4758690">
                <a:moveTo>
                  <a:pt x="4956772" y="3919690"/>
                </a:moveTo>
                <a:lnTo>
                  <a:pt x="4937303" y="3900220"/>
                </a:lnTo>
                <a:lnTo>
                  <a:pt x="4695672" y="3900220"/>
                </a:lnTo>
                <a:lnTo>
                  <a:pt x="4676203" y="3919690"/>
                </a:lnTo>
                <a:lnTo>
                  <a:pt x="4676203" y="4758258"/>
                </a:lnTo>
                <a:lnTo>
                  <a:pt x="4956772" y="4758258"/>
                </a:lnTo>
                <a:lnTo>
                  <a:pt x="4956772" y="3919690"/>
                </a:lnTo>
                <a:close/>
              </a:path>
              <a:path w="6827520" h="4758690">
                <a:moveTo>
                  <a:pt x="5268519" y="4621720"/>
                </a:moveTo>
                <a:lnTo>
                  <a:pt x="5249049" y="4602251"/>
                </a:lnTo>
                <a:lnTo>
                  <a:pt x="5007419" y="4602251"/>
                </a:lnTo>
                <a:lnTo>
                  <a:pt x="4987950" y="4621720"/>
                </a:lnTo>
                <a:lnTo>
                  <a:pt x="4987950" y="4758258"/>
                </a:lnTo>
                <a:lnTo>
                  <a:pt x="5268519" y="4758258"/>
                </a:lnTo>
                <a:lnTo>
                  <a:pt x="5268519" y="4621720"/>
                </a:lnTo>
                <a:close/>
              </a:path>
              <a:path w="6827520" h="4758690">
                <a:moveTo>
                  <a:pt x="5580265" y="4465713"/>
                </a:moveTo>
                <a:lnTo>
                  <a:pt x="5560796" y="4446244"/>
                </a:lnTo>
                <a:lnTo>
                  <a:pt x="5319166" y="4446244"/>
                </a:lnTo>
                <a:lnTo>
                  <a:pt x="5299697" y="4465713"/>
                </a:lnTo>
                <a:lnTo>
                  <a:pt x="5299697" y="4758258"/>
                </a:lnTo>
                <a:lnTo>
                  <a:pt x="5580265" y="4758258"/>
                </a:lnTo>
                <a:lnTo>
                  <a:pt x="5580265" y="4465713"/>
                </a:lnTo>
                <a:close/>
              </a:path>
              <a:path w="6827520" h="4758690">
                <a:moveTo>
                  <a:pt x="5892012" y="4309707"/>
                </a:moveTo>
                <a:lnTo>
                  <a:pt x="5872543" y="4290238"/>
                </a:lnTo>
                <a:lnTo>
                  <a:pt x="5630913" y="4290238"/>
                </a:lnTo>
                <a:lnTo>
                  <a:pt x="5611444" y="4309707"/>
                </a:lnTo>
                <a:lnTo>
                  <a:pt x="5611444" y="4758258"/>
                </a:lnTo>
                <a:lnTo>
                  <a:pt x="5892012" y="4758258"/>
                </a:lnTo>
                <a:lnTo>
                  <a:pt x="5892012" y="4309707"/>
                </a:lnTo>
                <a:close/>
              </a:path>
              <a:path w="6827520" h="4758690">
                <a:moveTo>
                  <a:pt x="6203759" y="4699724"/>
                </a:moveTo>
                <a:lnTo>
                  <a:pt x="6184290" y="4680255"/>
                </a:lnTo>
                <a:lnTo>
                  <a:pt x="5942660" y="4680255"/>
                </a:lnTo>
                <a:lnTo>
                  <a:pt x="5923191" y="4699724"/>
                </a:lnTo>
                <a:lnTo>
                  <a:pt x="5923191" y="4758258"/>
                </a:lnTo>
                <a:lnTo>
                  <a:pt x="6203759" y="4758258"/>
                </a:lnTo>
                <a:lnTo>
                  <a:pt x="6203759" y="4699724"/>
                </a:lnTo>
                <a:close/>
              </a:path>
              <a:path w="6827520" h="4758690">
                <a:moveTo>
                  <a:pt x="6515506" y="4699724"/>
                </a:moveTo>
                <a:lnTo>
                  <a:pt x="6496037" y="4680255"/>
                </a:lnTo>
                <a:lnTo>
                  <a:pt x="6254407" y="4680255"/>
                </a:lnTo>
                <a:lnTo>
                  <a:pt x="6234938" y="4699724"/>
                </a:lnTo>
                <a:lnTo>
                  <a:pt x="6234938" y="4758258"/>
                </a:lnTo>
                <a:lnTo>
                  <a:pt x="6515506" y="4758258"/>
                </a:lnTo>
                <a:lnTo>
                  <a:pt x="6515506" y="4699724"/>
                </a:lnTo>
                <a:close/>
              </a:path>
              <a:path w="6827520" h="4758690">
                <a:moveTo>
                  <a:pt x="6827253" y="4699724"/>
                </a:moveTo>
                <a:lnTo>
                  <a:pt x="6807784" y="4680255"/>
                </a:lnTo>
                <a:lnTo>
                  <a:pt x="6566154" y="4680255"/>
                </a:lnTo>
                <a:lnTo>
                  <a:pt x="6546685" y="4699724"/>
                </a:lnTo>
                <a:lnTo>
                  <a:pt x="6546685" y="4758258"/>
                </a:lnTo>
                <a:lnTo>
                  <a:pt x="6827253" y="4758258"/>
                </a:lnTo>
                <a:lnTo>
                  <a:pt x="6827253" y="4699724"/>
                </a:lnTo>
                <a:close/>
              </a:path>
            </a:pathLst>
          </a:custGeom>
          <a:solidFill>
            <a:srgbClr val="3BC2B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12387" y="1353134"/>
              <a:ext cx="452755" cy="340995"/>
            </a:xfrm>
            <a:custGeom>
              <a:avLst/>
              <a:gdLst/>
              <a:ahLst/>
              <a:cxnLst/>
              <a:rect l="l" t="t" r="r" b="b"/>
              <a:pathLst>
                <a:path w="452754" h="340994">
                  <a:moveTo>
                    <a:pt x="21842" y="44321"/>
                  </a:moveTo>
                  <a:lnTo>
                    <a:pt x="11503" y="44321"/>
                  </a:lnTo>
                  <a:lnTo>
                    <a:pt x="7986" y="36148"/>
                  </a:lnTo>
                  <a:lnTo>
                    <a:pt x="4044" y="24225"/>
                  </a:lnTo>
                  <a:lnTo>
                    <a:pt x="947" y="11736"/>
                  </a:lnTo>
                  <a:lnTo>
                    <a:pt x="0" y="2154"/>
                  </a:lnTo>
                  <a:lnTo>
                    <a:pt x="958" y="0"/>
                  </a:lnTo>
                  <a:lnTo>
                    <a:pt x="5276" y="7190"/>
                  </a:lnTo>
                  <a:lnTo>
                    <a:pt x="6227" y="11736"/>
                  </a:lnTo>
                  <a:lnTo>
                    <a:pt x="7261" y="17004"/>
                  </a:lnTo>
                  <a:lnTo>
                    <a:pt x="9308" y="24792"/>
                  </a:lnTo>
                  <a:lnTo>
                    <a:pt x="12929" y="33299"/>
                  </a:lnTo>
                  <a:lnTo>
                    <a:pt x="18682" y="40730"/>
                  </a:lnTo>
                  <a:lnTo>
                    <a:pt x="21842" y="44321"/>
                  </a:lnTo>
                  <a:close/>
                </a:path>
                <a:path w="452754" h="340994">
                  <a:moveTo>
                    <a:pt x="449920" y="47241"/>
                  </a:moveTo>
                  <a:lnTo>
                    <a:pt x="442304" y="47241"/>
                  </a:lnTo>
                  <a:lnTo>
                    <a:pt x="449013" y="37660"/>
                  </a:lnTo>
                  <a:lnTo>
                    <a:pt x="450454" y="31432"/>
                  </a:lnTo>
                  <a:lnTo>
                    <a:pt x="451645" y="31432"/>
                  </a:lnTo>
                  <a:lnTo>
                    <a:pt x="452503" y="36148"/>
                  </a:lnTo>
                  <a:lnTo>
                    <a:pt x="452595" y="36656"/>
                  </a:lnTo>
                  <a:lnTo>
                    <a:pt x="449920" y="47241"/>
                  </a:lnTo>
                  <a:close/>
                </a:path>
                <a:path w="452754" h="340994">
                  <a:moveTo>
                    <a:pt x="42141" y="69238"/>
                  </a:moveTo>
                  <a:lnTo>
                    <a:pt x="19889" y="69238"/>
                  </a:lnTo>
                  <a:lnTo>
                    <a:pt x="19877" y="67052"/>
                  </a:lnTo>
                  <a:lnTo>
                    <a:pt x="17370" y="61815"/>
                  </a:lnTo>
                  <a:lnTo>
                    <a:pt x="17283" y="61632"/>
                  </a:lnTo>
                  <a:lnTo>
                    <a:pt x="12578" y="54684"/>
                  </a:lnTo>
                  <a:lnTo>
                    <a:pt x="6235" y="47916"/>
                  </a:lnTo>
                  <a:lnTo>
                    <a:pt x="4013" y="46717"/>
                  </a:lnTo>
                  <a:lnTo>
                    <a:pt x="3127" y="46207"/>
                  </a:lnTo>
                  <a:lnTo>
                    <a:pt x="4794" y="38575"/>
                  </a:lnTo>
                  <a:lnTo>
                    <a:pt x="11503" y="44321"/>
                  </a:lnTo>
                  <a:lnTo>
                    <a:pt x="21842" y="44321"/>
                  </a:lnTo>
                  <a:lnTo>
                    <a:pt x="23950" y="46717"/>
                  </a:lnTo>
                  <a:lnTo>
                    <a:pt x="28504" y="58220"/>
                  </a:lnTo>
                  <a:lnTo>
                    <a:pt x="32336" y="61815"/>
                  </a:lnTo>
                  <a:lnTo>
                    <a:pt x="40936" y="68359"/>
                  </a:lnTo>
                  <a:lnTo>
                    <a:pt x="42141" y="69238"/>
                  </a:lnTo>
                  <a:close/>
                </a:path>
                <a:path w="452754" h="340994">
                  <a:moveTo>
                    <a:pt x="356025" y="157696"/>
                  </a:moveTo>
                  <a:lnTo>
                    <a:pt x="253112" y="157696"/>
                  </a:lnTo>
                  <a:lnTo>
                    <a:pt x="270528" y="152223"/>
                  </a:lnTo>
                  <a:lnTo>
                    <a:pt x="306421" y="138093"/>
                  </a:lnTo>
                  <a:lnTo>
                    <a:pt x="345609" y="121626"/>
                  </a:lnTo>
                  <a:lnTo>
                    <a:pt x="390588" y="98392"/>
                  </a:lnTo>
                  <a:lnTo>
                    <a:pt x="424748" y="66595"/>
                  </a:lnTo>
                  <a:lnTo>
                    <a:pt x="434877" y="48121"/>
                  </a:lnTo>
                  <a:lnTo>
                    <a:pt x="436480" y="46207"/>
                  </a:lnTo>
                  <a:lnTo>
                    <a:pt x="442304" y="47241"/>
                  </a:lnTo>
                  <a:lnTo>
                    <a:pt x="449920" y="47241"/>
                  </a:lnTo>
                  <a:lnTo>
                    <a:pt x="448819" y="51599"/>
                  </a:lnTo>
                  <a:lnTo>
                    <a:pt x="433079" y="75167"/>
                  </a:lnTo>
                  <a:lnTo>
                    <a:pt x="398137" y="106267"/>
                  </a:lnTo>
                  <a:lnTo>
                    <a:pt x="397780" y="108011"/>
                  </a:lnTo>
                  <a:lnTo>
                    <a:pt x="397736" y="110932"/>
                  </a:lnTo>
                  <a:lnTo>
                    <a:pt x="394541" y="116058"/>
                  </a:lnTo>
                  <a:lnTo>
                    <a:pt x="384399" y="125750"/>
                  </a:lnTo>
                  <a:lnTo>
                    <a:pt x="384886" y="128181"/>
                  </a:lnTo>
                  <a:lnTo>
                    <a:pt x="384982" y="128663"/>
                  </a:lnTo>
                  <a:lnTo>
                    <a:pt x="385039" y="128943"/>
                  </a:lnTo>
                  <a:lnTo>
                    <a:pt x="382485" y="134058"/>
                  </a:lnTo>
                  <a:lnTo>
                    <a:pt x="370342" y="140447"/>
                  </a:lnTo>
                  <a:lnTo>
                    <a:pt x="371006" y="143324"/>
                  </a:lnTo>
                  <a:lnTo>
                    <a:pt x="371040" y="143469"/>
                  </a:lnTo>
                  <a:lnTo>
                    <a:pt x="371161" y="143994"/>
                  </a:lnTo>
                  <a:lnTo>
                    <a:pt x="371271" y="144472"/>
                  </a:lnTo>
                  <a:lnTo>
                    <a:pt x="371301" y="144602"/>
                  </a:lnTo>
                  <a:lnTo>
                    <a:pt x="367789" y="148434"/>
                  </a:lnTo>
                  <a:lnTo>
                    <a:pt x="354683" y="153541"/>
                  </a:lnTo>
                  <a:lnTo>
                    <a:pt x="356229" y="155147"/>
                  </a:lnTo>
                  <a:lnTo>
                    <a:pt x="356139" y="156418"/>
                  </a:lnTo>
                  <a:lnTo>
                    <a:pt x="356025" y="157696"/>
                  </a:lnTo>
                  <a:close/>
                </a:path>
                <a:path w="452754" h="340994">
                  <a:moveTo>
                    <a:pt x="26779" y="84318"/>
                  </a:moveTo>
                  <a:lnTo>
                    <a:pt x="21502" y="79781"/>
                  </a:lnTo>
                  <a:lnTo>
                    <a:pt x="14466" y="71777"/>
                  </a:lnTo>
                  <a:lnTo>
                    <a:pt x="13180" y="65166"/>
                  </a:lnTo>
                  <a:lnTo>
                    <a:pt x="16294" y="63011"/>
                  </a:lnTo>
                  <a:lnTo>
                    <a:pt x="17975" y="69238"/>
                  </a:lnTo>
                  <a:lnTo>
                    <a:pt x="42141" y="69238"/>
                  </a:lnTo>
                  <a:lnTo>
                    <a:pt x="56926" y="80024"/>
                  </a:lnTo>
                  <a:lnTo>
                    <a:pt x="59165" y="81697"/>
                  </a:lnTo>
                  <a:lnTo>
                    <a:pt x="27786" y="81697"/>
                  </a:lnTo>
                  <a:lnTo>
                    <a:pt x="26779" y="84318"/>
                  </a:lnTo>
                  <a:close/>
                </a:path>
                <a:path w="452754" h="340994">
                  <a:moveTo>
                    <a:pt x="33062" y="89365"/>
                  </a:moveTo>
                  <a:lnTo>
                    <a:pt x="29349" y="86527"/>
                  </a:lnTo>
                  <a:lnTo>
                    <a:pt x="26779" y="84318"/>
                  </a:lnTo>
                  <a:lnTo>
                    <a:pt x="27786" y="81697"/>
                  </a:lnTo>
                  <a:lnTo>
                    <a:pt x="33062" y="89365"/>
                  </a:lnTo>
                  <a:close/>
                </a:path>
                <a:path w="452754" h="340994">
                  <a:moveTo>
                    <a:pt x="69426" y="89365"/>
                  </a:moveTo>
                  <a:lnTo>
                    <a:pt x="33062" y="89365"/>
                  </a:lnTo>
                  <a:lnTo>
                    <a:pt x="27786" y="81697"/>
                  </a:lnTo>
                  <a:lnTo>
                    <a:pt x="59165" y="81697"/>
                  </a:lnTo>
                  <a:lnTo>
                    <a:pt x="69426" y="89365"/>
                  </a:lnTo>
                  <a:close/>
                </a:path>
                <a:path w="452754" h="340994">
                  <a:moveTo>
                    <a:pt x="109070" y="110691"/>
                  </a:moveTo>
                  <a:lnTo>
                    <a:pt x="45035" y="110691"/>
                  </a:lnTo>
                  <a:lnTo>
                    <a:pt x="39723" y="106267"/>
                  </a:lnTo>
                  <a:lnTo>
                    <a:pt x="39197" y="105896"/>
                  </a:lnTo>
                  <a:lnTo>
                    <a:pt x="34314" y="101647"/>
                  </a:lnTo>
                  <a:lnTo>
                    <a:pt x="27449" y="94114"/>
                  </a:lnTo>
                  <a:lnTo>
                    <a:pt x="25394" y="87924"/>
                  </a:lnTo>
                  <a:lnTo>
                    <a:pt x="26779" y="84318"/>
                  </a:lnTo>
                  <a:lnTo>
                    <a:pt x="29349" y="86527"/>
                  </a:lnTo>
                  <a:lnTo>
                    <a:pt x="33062" y="89365"/>
                  </a:lnTo>
                  <a:lnTo>
                    <a:pt x="69426" y="89365"/>
                  </a:lnTo>
                  <a:lnTo>
                    <a:pt x="74219" y="92946"/>
                  </a:lnTo>
                  <a:lnTo>
                    <a:pt x="86729" y="103264"/>
                  </a:lnTo>
                  <a:lnTo>
                    <a:pt x="87210" y="104223"/>
                  </a:lnTo>
                  <a:lnTo>
                    <a:pt x="99901" y="104223"/>
                  </a:lnTo>
                  <a:lnTo>
                    <a:pt x="104009" y="107068"/>
                  </a:lnTo>
                  <a:lnTo>
                    <a:pt x="109070" y="110691"/>
                  </a:lnTo>
                  <a:close/>
                </a:path>
                <a:path w="452754" h="340994">
                  <a:moveTo>
                    <a:pt x="99901" y="104223"/>
                  </a:moveTo>
                  <a:lnTo>
                    <a:pt x="87210" y="104223"/>
                  </a:lnTo>
                  <a:lnTo>
                    <a:pt x="89120" y="99191"/>
                  </a:lnTo>
                  <a:lnTo>
                    <a:pt x="87210" y="95837"/>
                  </a:lnTo>
                  <a:lnTo>
                    <a:pt x="93127" y="99532"/>
                  </a:lnTo>
                  <a:lnTo>
                    <a:pt x="99901" y="104223"/>
                  </a:lnTo>
                  <a:close/>
                </a:path>
                <a:path w="452754" h="340994">
                  <a:moveTo>
                    <a:pt x="167589" y="144472"/>
                  </a:moveTo>
                  <a:lnTo>
                    <a:pt x="74511" y="144472"/>
                  </a:lnTo>
                  <a:lnTo>
                    <a:pt x="70378" y="143469"/>
                  </a:lnTo>
                  <a:lnTo>
                    <a:pt x="61573" y="140760"/>
                  </a:lnTo>
                  <a:lnTo>
                    <a:pt x="53485" y="136794"/>
                  </a:lnTo>
                  <a:lnTo>
                    <a:pt x="51504" y="132017"/>
                  </a:lnTo>
                  <a:lnTo>
                    <a:pt x="55339" y="128663"/>
                  </a:lnTo>
                  <a:lnTo>
                    <a:pt x="57009" y="128181"/>
                  </a:lnTo>
                  <a:lnTo>
                    <a:pt x="53560" y="126193"/>
                  </a:lnTo>
                  <a:lnTo>
                    <a:pt x="46136" y="121442"/>
                  </a:lnTo>
                  <a:lnTo>
                    <a:pt x="39118" y="115748"/>
                  </a:lnTo>
                  <a:lnTo>
                    <a:pt x="36886" y="110932"/>
                  </a:lnTo>
                  <a:lnTo>
                    <a:pt x="39278" y="105896"/>
                  </a:lnTo>
                  <a:lnTo>
                    <a:pt x="39624" y="106267"/>
                  </a:lnTo>
                  <a:lnTo>
                    <a:pt x="41629" y="108011"/>
                  </a:lnTo>
                  <a:lnTo>
                    <a:pt x="45035" y="110691"/>
                  </a:lnTo>
                  <a:lnTo>
                    <a:pt x="109070" y="110691"/>
                  </a:lnTo>
                  <a:lnTo>
                    <a:pt x="115477" y="115278"/>
                  </a:lnTo>
                  <a:lnTo>
                    <a:pt x="123150" y="120995"/>
                  </a:lnTo>
                  <a:lnTo>
                    <a:pt x="133559" y="126993"/>
                  </a:lnTo>
                  <a:lnTo>
                    <a:pt x="167589" y="144472"/>
                  </a:lnTo>
                  <a:close/>
                </a:path>
                <a:path w="452754" h="340994">
                  <a:moveTo>
                    <a:pt x="43173" y="109140"/>
                  </a:moveTo>
                  <a:lnTo>
                    <a:pt x="42139" y="108412"/>
                  </a:lnTo>
                  <a:lnTo>
                    <a:pt x="41629" y="108011"/>
                  </a:lnTo>
                  <a:lnTo>
                    <a:pt x="39624" y="106267"/>
                  </a:lnTo>
                  <a:lnTo>
                    <a:pt x="40685" y="107068"/>
                  </a:lnTo>
                  <a:lnTo>
                    <a:pt x="43173" y="109140"/>
                  </a:lnTo>
                  <a:close/>
                </a:path>
                <a:path w="452754" h="340994">
                  <a:moveTo>
                    <a:pt x="248366" y="155147"/>
                  </a:moveTo>
                  <a:lnTo>
                    <a:pt x="197207" y="155147"/>
                  </a:lnTo>
                  <a:lnTo>
                    <a:pt x="214471" y="144602"/>
                  </a:lnTo>
                  <a:lnTo>
                    <a:pt x="218932" y="143324"/>
                  </a:lnTo>
                  <a:lnTo>
                    <a:pt x="220498" y="138093"/>
                  </a:lnTo>
                  <a:lnTo>
                    <a:pt x="223248" y="130703"/>
                  </a:lnTo>
                  <a:lnTo>
                    <a:pt x="227380" y="124454"/>
                  </a:lnTo>
                  <a:lnTo>
                    <a:pt x="233309" y="121918"/>
                  </a:lnTo>
                  <a:lnTo>
                    <a:pt x="242890" y="124152"/>
                  </a:lnTo>
                  <a:lnTo>
                    <a:pt x="242443" y="128181"/>
                  </a:lnTo>
                  <a:lnTo>
                    <a:pt x="242464" y="134058"/>
                  </a:lnTo>
                  <a:lnTo>
                    <a:pt x="242605" y="136794"/>
                  </a:lnTo>
                  <a:lnTo>
                    <a:pt x="242671" y="138093"/>
                  </a:lnTo>
                  <a:lnTo>
                    <a:pt x="242792" y="140447"/>
                  </a:lnTo>
                  <a:lnTo>
                    <a:pt x="242890" y="142361"/>
                  </a:lnTo>
                  <a:lnTo>
                    <a:pt x="244804" y="147475"/>
                  </a:lnTo>
                  <a:lnTo>
                    <a:pt x="248366" y="155147"/>
                  </a:lnTo>
                  <a:close/>
                </a:path>
                <a:path w="452754" h="340994">
                  <a:moveTo>
                    <a:pt x="117112" y="196659"/>
                  </a:moveTo>
                  <a:lnTo>
                    <a:pt x="116796" y="196659"/>
                  </a:lnTo>
                  <a:lnTo>
                    <a:pt x="106607" y="191915"/>
                  </a:lnTo>
                  <a:lnTo>
                    <a:pt x="109247" y="187361"/>
                  </a:lnTo>
                  <a:lnTo>
                    <a:pt x="94389" y="184007"/>
                  </a:lnTo>
                  <a:lnTo>
                    <a:pt x="97266" y="176580"/>
                  </a:lnTo>
                  <a:lnTo>
                    <a:pt x="92551" y="174228"/>
                  </a:lnTo>
                  <a:lnTo>
                    <a:pt x="87950" y="169271"/>
                  </a:lnTo>
                  <a:lnTo>
                    <a:pt x="86988" y="164314"/>
                  </a:lnTo>
                  <a:lnTo>
                    <a:pt x="93193" y="161962"/>
                  </a:lnTo>
                  <a:lnTo>
                    <a:pt x="86786" y="160369"/>
                  </a:lnTo>
                  <a:lnTo>
                    <a:pt x="77708" y="157496"/>
                  </a:lnTo>
                  <a:lnTo>
                    <a:pt x="70382" y="152962"/>
                  </a:lnTo>
                  <a:lnTo>
                    <a:pt x="69235" y="146386"/>
                  </a:lnTo>
                  <a:lnTo>
                    <a:pt x="71149" y="143994"/>
                  </a:lnTo>
                  <a:lnTo>
                    <a:pt x="74511" y="144472"/>
                  </a:lnTo>
                  <a:lnTo>
                    <a:pt x="167589" y="144472"/>
                  </a:lnTo>
                  <a:lnTo>
                    <a:pt x="170556" y="145996"/>
                  </a:lnTo>
                  <a:lnTo>
                    <a:pt x="183529" y="153340"/>
                  </a:lnTo>
                  <a:lnTo>
                    <a:pt x="187626" y="154594"/>
                  </a:lnTo>
                  <a:lnTo>
                    <a:pt x="196496" y="154594"/>
                  </a:lnTo>
                  <a:lnTo>
                    <a:pt x="197207" y="155147"/>
                  </a:lnTo>
                  <a:lnTo>
                    <a:pt x="248366" y="155147"/>
                  </a:lnTo>
                  <a:lnTo>
                    <a:pt x="248956" y="156418"/>
                  </a:lnTo>
                  <a:lnTo>
                    <a:pt x="253112" y="157696"/>
                  </a:lnTo>
                  <a:lnTo>
                    <a:pt x="356025" y="157696"/>
                  </a:lnTo>
                  <a:lnTo>
                    <a:pt x="355961" y="158413"/>
                  </a:lnTo>
                  <a:lnTo>
                    <a:pt x="352077" y="162976"/>
                  </a:lnTo>
                  <a:lnTo>
                    <a:pt x="342860" y="168557"/>
                  </a:lnTo>
                  <a:lnTo>
                    <a:pt x="344251" y="170807"/>
                  </a:lnTo>
                  <a:lnTo>
                    <a:pt x="341063" y="174688"/>
                  </a:lnTo>
                  <a:lnTo>
                    <a:pt x="335179" y="178776"/>
                  </a:lnTo>
                  <a:lnTo>
                    <a:pt x="328483" y="181651"/>
                  </a:lnTo>
                  <a:lnTo>
                    <a:pt x="329712" y="182823"/>
                  </a:lnTo>
                  <a:lnTo>
                    <a:pt x="328981" y="185266"/>
                  </a:lnTo>
                  <a:lnTo>
                    <a:pt x="324328" y="189175"/>
                  </a:lnTo>
                  <a:lnTo>
                    <a:pt x="313787" y="194745"/>
                  </a:lnTo>
                  <a:lnTo>
                    <a:pt x="315449" y="195510"/>
                  </a:lnTo>
                  <a:lnTo>
                    <a:pt x="121701" y="195510"/>
                  </a:lnTo>
                  <a:lnTo>
                    <a:pt x="117112" y="196659"/>
                  </a:lnTo>
                  <a:close/>
                </a:path>
                <a:path w="452754" h="340994">
                  <a:moveTo>
                    <a:pt x="196496" y="154594"/>
                  </a:moveTo>
                  <a:lnTo>
                    <a:pt x="187626" y="154594"/>
                  </a:lnTo>
                  <a:lnTo>
                    <a:pt x="195775" y="154034"/>
                  </a:lnTo>
                  <a:lnTo>
                    <a:pt x="196496" y="154594"/>
                  </a:lnTo>
                  <a:close/>
                </a:path>
                <a:path w="452754" h="340994">
                  <a:moveTo>
                    <a:pt x="136556" y="208446"/>
                  </a:moveTo>
                  <a:lnTo>
                    <a:pt x="122893" y="202460"/>
                  </a:lnTo>
                  <a:lnTo>
                    <a:pt x="121701" y="195510"/>
                  </a:lnTo>
                  <a:lnTo>
                    <a:pt x="315449" y="195510"/>
                  </a:lnTo>
                  <a:lnTo>
                    <a:pt x="317942" y="196659"/>
                  </a:lnTo>
                  <a:lnTo>
                    <a:pt x="318743" y="198419"/>
                  </a:lnTo>
                  <a:lnTo>
                    <a:pt x="309793" y="200972"/>
                  </a:lnTo>
                  <a:lnTo>
                    <a:pt x="312347" y="202255"/>
                  </a:lnTo>
                  <a:lnTo>
                    <a:pt x="311072" y="204165"/>
                  </a:lnTo>
                  <a:lnTo>
                    <a:pt x="296379" y="204165"/>
                  </a:lnTo>
                  <a:lnTo>
                    <a:pt x="297067" y="206532"/>
                  </a:lnTo>
                  <a:lnTo>
                    <a:pt x="141824" y="206532"/>
                  </a:lnTo>
                  <a:lnTo>
                    <a:pt x="136556" y="208446"/>
                  </a:lnTo>
                  <a:close/>
                </a:path>
                <a:path w="452754" h="340994">
                  <a:moveTo>
                    <a:pt x="308834" y="207519"/>
                  </a:moveTo>
                  <a:lnTo>
                    <a:pt x="296379" y="204165"/>
                  </a:lnTo>
                  <a:lnTo>
                    <a:pt x="311072" y="204165"/>
                  </a:lnTo>
                  <a:lnTo>
                    <a:pt x="308834" y="207519"/>
                  </a:lnTo>
                  <a:close/>
                </a:path>
                <a:path w="452754" h="340994">
                  <a:moveTo>
                    <a:pt x="161229" y="216635"/>
                  </a:moveTo>
                  <a:lnTo>
                    <a:pt x="154340" y="215332"/>
                  </a:lnTo>
                  <a:lnTo>
                    <a:pt x="147183" y="211964"/>
                  </a:lnTo>
                  <a:lnTo>
                    <a:pt x="141824" y="206532"/>
                  </a:lnTo>
                  <a:lnTo>
                    <a:pt x="297067" y="206532"/>
                  </a:lnTo>
                  <a:lnTo>
                    <a:pt x="297354" y="207519"/>
                  </a:lnTo>
                  <a:lnTo>
                    <a:pt x="297438" y="207810"/>
                  </a:lnTo>
                  <a:lnTo>
                    <a:pt x="293224" y="211642"/>
                  </a:lnTo>
                  <a:lnTo>
                    <a:pt x="289757" y="212472"/>
                  </a:lnTo>
                  <a:lnTo>
                    <a:pt x="270661" y="212472"/>
                  </a:lnTo>
                  <a:lnTo>
                    <a:pt x="273682" y="215332"/>
                  </a:lnTo>
                  <a:lnTo>
                    <a:pt x="274092" y="215873"/>
                  </a:lnTo>
                  <a:lnTo>
                    <a:pt x="165782" y="215873"/>
                  </a:lnTo>
                  <a:lnTo>
                    <a:pt x="161229" y="216635"/>
                  </a:lnTo>
                  <a:close/>
                </a:path>
                <a:path w="452754" h="340994">
                  <a:moveTo>
                    <a:pt x="284158" y="213812"/>
                  </a:moveTo>
                  <a:lnTo>
                    <a:pt x="270661" y="212472"/>
                  </a:lnTo>
                  <a:lnTo>
                    <a:pt x="289757" y="212472"/>
                  </a:lnTo>
                  <a:lnTo>
                    <a:pt x="284158" y="213812"/>
                  </a:lnTo>
                  <a:close/>
                </a:path>
                <a:path w="452754" h="340994">
                  <a:moveTo>
                    <a:pt x="176082" y="222349"/>
                  </a:moveTo>
                  <a:lnTo>
                    <a:pt x="166260" y="218036"/>
                  </a:lnTo>
                  <a:lnTo>
                    <a:pt x="165782" y="215873"/>
                  </a:lnTo>
                  <a:lnTo>
                    <a:pt x="274092" y="215873"/>
                  </a:lnTo>
                  <a:lnTo>
                    <a:pt x="275014" y="217105"/>
                  </a:lnTo>
                  <a:lnTo>
                    <a:pt x="261872" y="217105"/>
                  </a:lnTo>
                  <a:lnTo>
                    <a:pt x="263313" y="219019"/>
                  </a:lnTo>
                  <a:lnTo>
                    <a:pt x="263063" y="219496"/>
                  </a:lnTo>
                  <a:lnTo>
                    <a:pt x="252930" y="219496"/>
                  </a:lnTo>
                  <a:lnTo>
                    <a:pt x="253415" y="220909"/>
                  </a:lnTo>
                  <a:lnTo>
                    <a:pt x="182310" y="220909"/>
                  </a:lnTo>
                  <a:lnTo>
                    <a:pt x="176082" y="222349"/>
                  </a:lnTo>
                  <a:close/>
                </a:path>
                <a:path w="452754" h="340994">
                  <a:moveTo>
                    <a:pt x="276569" y="219181"/>
                  </a:moveTo>
                  <a:lnTo>
                    <a:pt x="261872" y="217105"/>
                  </a:lnTo>
                  <a:lnTo>
                    <a:pt x="275014" y="217105"/>
                  </a:lnTo>
                  <a:lnTo>
                    <a:pt x="276447" y="219019"/>
                  </a:lnTo>
                  <a:lnTo>
                    <a:pt x="276569" y="219181"/>
                  </a:lnTo>
                  <a:close/>
                </a:path>
                <a:path w="452754" h="340994">
                  <a:moveTo>
                    <a:pt x="261569" y="222349"/>
                  </a:moveTo>
                  <a:lnTo>
                    <a:pt x="252930" y="219496"/>
                  </a:lnTo>
                  <a:lnTo>
                    <a:pt x="263063" y="219496"/>
                  </a:lnTo>
                  <a:lnTo>
                    <a:pt x="261569" y="222349"/>
                  </a:lnTo>
                  <a:close/>
                </a:path>
                <a:path w="452754" h="340994">
                  <a:moveTo>
                    <a:pt x="130259" y="311727"/>
                  </a:moveTo>
                  <a:lnTo>
                    <a:pt x="124808" y="309809"/>
                  </a:lnTo>
                  <a:lnTo>
                    <a:pt x="120793" y="305016"/>
                  </a:lnTo>
                  <a:lnTo>
                    <a:pt x="120012" y="296628"/>
                  </a:lnTo>
                  <a:lnTo>
                    <a:pt x="114026" y="296628"/>
                  </a:lnTo>
                  <a:lnTo>
                    <a:pt x="104677" y="290641"/>
                  </a:lnTo>
                  <a:lnTo>
                    <a:pt x="108268" y="281052"/>
                  </a:lnTo>
                  <a:lnTo>
                    <a:pt x="104981" y="277803"/>
                  </a:lnTo>
                  <a:lnTo>
                    <a:pt x="102818" y="272486"/>
                  </a:lnTo>
                  <a:lnTo>
                    <a:pt x="103619" y="266900"/>
                  </a:lnTo>
                  <a:lnTo>
                    <a:pt x="109227" y="262843"/>
                  </a:lnTo>
                  <a:lnTo>
                    <a:pt x="121639" y="258631"/>
                  </a:lnTo>
                  <a:lnTo>
                    <a:pt x="138251" y="252511"/>
                  </a:lnTo>
                  <a:lnTo>
                    <a:pt x="154008" y="246167"/>
                  </a:lnTo>
                  <a:lnTo>
                    <a:pt x="163857" y="241280"/>
                  </a:lnTo>
                  <a:lnTo>
                    <a:pt x="170892" y="236426"/>
                  </a:lnTo>
                  <a:lnTo>
                    <a:pt x="181830" y="236426"/>
                  </a:lnTo>
                  <a:lnTo>
                    <a:pt x="182265" y="222349"/>
                  </a:lnTo>
                  <a:lnTo>
                    <a:pt x="182310" y="220909"/>
                  </a:lnTo>
                  <a:lnTo>
                    <a:pt x="253415" y="220909"/>
                  </a:lnTo>
                  <a:lnTo>
                    <a:pt x="256138" y="228837"/>
                  </a:lnTo>
                  <a:lnTo>
                    <a:pt x="250014" y="228837"/>
                  </a:lnTo>
                  <a:lnTo>
                    <a:pt x="250014" y="231837"/>
                  </a:lnTo>
                  <a:lnTo>
                    <a:pt x="251170" y="234666"/>
                  </a:lnTo>
                  <a:lnTo>
                    <a:pt x="250369" y="236426"/>
                  </a:lnTo>
                  <a:lnTo>
                    <a:pt x="257259" y="240753"/>
                  </a:lnTo>
                  <a:lnTo>
                    <a:pt x="271096" y="249884"/>
                  </a:lnTo>
                  <a:lnTo>
                    <a:pt x="290980" y="260930"/>
                  </a:lnTo>
                  <a:lnTo>
                    <a:pt x="316013" y="271004"/>
                  </a:lnTo>
                  <a:lnTo>
                    <a:pt x="317927" y="271963"/>
                  </a:lnTo>
                  <a:lnTo>
                    <a:pt x="320006" y="282749"/>
                  </a:lnTo>
                  <a:lnTo>
                    <a:pt x="304509" y="283380"/>
                  </a:lnTo>
                  <a:lnTo>
                    <a:pt x="306033" y="287193"/>
                  </a:lnTo>
                  <a:lnTo>
                    <a:pt x="305208" y="291965"/>
                  </a:lnTo>
                  <a:lnTo>
                    <a:pt x="300449" y="296628"/>
                  </a:lnTo>
                  <a:lnTo>
                    <a:pt x="289975" y="300310"/>
                  </a:lnTo>
                  <a:lnTo>
                    <a:pt x="289293" y="303918"/>
                  </a:lnTo>
                  <a:lnTo>
                    <a:pt x="286200" y="309293"/>
                  </a:lnTo>
                  <a:lnTo>
                    <a:pt x="283579" y="311486"/>
                  </a:lnTo>
                  <a:lnTo>
                    <a:pt x="135348" y="311486"/>
                  </a:lnTo>
                  <a:lnTo>
                    <a:pt x="130259" y="311727"/>
                  </a:lnTo>
                  <a:close/>
                </a:path>
                <a:path w="452754" h="340994">
                  <a:moveTo>
                    <a:pt x="257085" y="231596"/>
                  </a:moveTo>
                  <a:lnTo>
                    <a:pt x="250014" y="228837"/>
                  </a:lnTo>
                  <a:lnTo>
                    <a:pt x="256138" y="228837"/>
                  </a:lnTo>
                  <a:lnTo>
                    <a:pt x="257085" y="231596"/>
                  </a:lnTo>
                  <a:close/>
                </a:path>
                <a:path w="452754" h="340994">
                  <a:moveTo>
                    <a:pt x="169137" y="335444"/>
                  </a:moveTo>
                  <a:lnTo>
                    <a:pt x="160277" y="333530"/>
                  </a:lnTo>
                  <a:lnTo>
                    <a:pt x="158115" y="326581"/>
                  </a:lnTo>
                  <a:lnTo>
                    <a:pt x="152233" y="326007"/>
                  </a:lnTo>
                  <a:lnTo>
                    <a:pt x="145564" y="323973"/>
                  </a:lnTo>
                  <a:lnTo>
                    <a:pt x="139479" y="319470"/>
                  </a:lnTo>
                  <a:lnTo>
                    <a:pt x="135473" y="311727"/>
                  </a:lnTo>
                  <a:lnTo>
                    <a:pt x="135348" y="311486"/>
                  </a:lnTo>
                  <a:lnTo>
                    <a:pt x="283579" y="311486"/>
                  </a:lnTo>
                  <a:lnTo>
                    <a:pt x="280561" y="314011"/>
                  </a:lnTo>
                  <a:lnTo>
                    <a:pt x="272243" y="315645"/>
                  </a:lnTo>
                  <a:lnTo>
                    <a:pt x="270176" y="320530"/>
                  </a:lnTo>
                  <a:lnTo>
                    <a:pt x="264087" y="327765"/>
                  </a:lnTo>
                  <a:lnTo>
                    <a:pt x="261036" y="329221"/>
                  </a:lnTo>
                  <a:lnTo>
                    <a:pt x="241979" y="329221"/>
                  </a:lnTo>
                  <a:lnTo>
                    <a:pt x="239199" y="333133"/>
                  </a:lnTo>
                  <a:lnTo>
                    <a:pt x="238725" y="333530"/>
                  </a:lnTo>
                  <a:lnTo>
                    <a:pt x="177286" y="333530"/>
                  </a:lnTo>
                  <a:lnTo>
                    <a:pt x="169137" y="335444"/>
                  </a:lnTo>
                  <a:close/>
                </a:path>
                <a:path w="452754" h="340994">
                  <a:moveTo>
                    <a:pt x="254510" y="332335"/>
                  </a:moveTo>
                  <a:lnTo>
                    <a:pt x="241979" y="329221"/>
                  </a:lnTo>
                  <a:lnTo>
                    <a:pt x="261036" y="329221"/>
                  </a:lnTo>
                  <a:lnTo>
                    <a:pt x="254510" y="332335"/>
                  </a:lnTo>
                  <a:close/>
                </a:path>
                <a:path w="452754" h="340994">
                  <a:moveTo>
                    <a:pt x="192717" y="338803"/>
                  </a:moveTo>
                  <a:lnTo>
                    <a:pt x="191967" y="338803"/>
                  </a:lnTo>
                  <a:lnTo>
                    <a:pt x="185501" y="338062"/>
                  </a:lnTo>
                  <a:lnTo>
                    <a:pt x="177286" y="333530"/>
                  </a:lnTo>
                  <a:lnTo>
                    <a:pt x="238725" y="333530"/>
                  </a:lnTo>
                  <a:lnTo>
                    <a:pt x="237579" y="334489"/>
                  </a:lnTo>
                  <a:lnTo>
                    <a:pt x="202685" y="334489"/>
                  </a:lnTo>
                  <a:lnTo>
                    <a:pt x="198243" y="337239"/>
                  </a:lnTo>
                  <a:lnTo>
                    <a:pt x="192717" y="338803"/>
                  </a:lnTo>
                  <a:close/>
                </a:path>
                <a:path w="452754" h="340994">
                  <a:moveTo>
                    <a:pt x="210834" y="340965"/>
                  </a:moveTo>
                  <a:lnTo>
                    <a:pt x="202685" y="334489"/>
                  </a:lnTo>
                  <a:lnTo>
                    <a:pt x="237579" y="334489"/>
                  </a:lnTo>
                  <a:lnTo>
                    <a:pt x="235859" y="335930"/>
                  </a:lnTo>
                  <a:lnTo>
                    <a:pt x="221375" y="335930"/>
                  </a:lnTo>
                  <a:lnTo>
                    <a:pt x="216099" y="338803"/>
                  </a:lnTo>
                  <a:lnTo>
                    <a:pt x="210834" y="340965"/>
                  </a:lnTo>
                  <a:close/>
                </a:path>
                <a:path w="452754" h="340994">
                  <a:moveTo>
                    <a:pt x="228874" y="338351"/>
                  </a:moveTo>
                  <a:lnTo>
                    <a:pt x="221375" y="335930"/>
                  </a:lnTo>
                  <a:lnTo>
                    <a:pt x="235859" y="335930"/>
                  </a:lnTo>
                  <a:lnTo>
                    <a:pt x="234823" y="336797"/>
                  </a:lnTo>
                  <a:lnTo>
                    <a:pt x="228874" y="338351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7086" y="444033"/>
              <a:ext cx="179236" cy="1604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8997" y="476014"/>
              <a:ext cx="1180507" cy="8150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7580" y="228368"/>
              <a:ext cx="123501" cy="12023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841670" y="865097"/>
              <a:ext cx="534035" cy="1336675"/>
            </a:xfrm>
            <a:custGeom>
              <a:avLst/>
              <a:gdLst/>
              <a:ahLst/>
              <a:cxnLst/>
              <a:rect l="l" t="t" r="r" b="b"/>
              <a:pathLst>
                <a:path w="534035" h="1336675">
                  <a:moveTo>
                    <a:pt x="336130" y="261010"/>
                  </a:moveTo>
                  <a:lnTo>
                    <a:pt x="335356" y="259041"/>
                  </a:lnTo>
                  <a:lnTo>
                    <a:pt x="329298" y="244881"/>
                  </a:lnTo>
                  <a:lnTo>
                    <a:pt x="328637" y="243344"/>
                  </a:lnTo>
                  <a:lnTo>
                    <a:pt x="320814" y="225069"/>
                  </a:lnTo>
                  <a:lnTo>
                    <a:pt x="319862" y="222821"/>
                  </a:lnTo>
                  <a:lnTo>
                    <a:pt x="314769" y="211569"/>
                  </a:lnTo>
                  <a:lnTo>
                    <a:pt x="310794" y="202768"/>
                  </a:lnTo>
                  <a:lnTo>
                    <a:pt x="307721" y="195961"/>
                  </a:lnTo>
                  <a:lnTo>
                    <a:pt x="304215" y="188188"/>
                  </a:lnTo>
                  <a:lnTo>
                    <a:pt x="300786" y="181216"/>
                  </a:lnTo>
                  <a:lnTo>
                    <a:pt x="289560" y="159105"/>
                  </a:lnTo>
                  <a:lnTo>
                    <a:pt x="286308" y="153136"/>
                  </a:lnTo>
                  <a:lnTo>
                    <a:pt x="286118" y="152793"/>
                  </a:lnTo>
                  <a:lnTo>
                    <a:pt x="278244" y="140309"/>
                  </a:lnTo>
                  <a:lnTo>
                    <a:pt x="275869" y="137502"/>
                  </a:lnTo>
                  <a:lnTo>
                    <a:pt x="266128" y="125945"/>
                  </a:lnTo>
                  <a:lnTo>
                    <a:pt x="250926" y="111747"/>
                  </a:lnTo>
                  <a:lnTo>
                    <a:pt x="246557" y="107670"/>
                  </a:lnTo>
                  <a:lnTo>
                    <a:pt x="240322" y="101015"/>
                  </a:lnTo>
                  <a:lnTo>
                    <a:pt x="232689" y="90131"/>
                  </a:lnTo>
                  <a:lnTo>
                    <a:pt x="233705" y="87045"/>
                  </a:lnTo>
                  <a:lnTo>
                    <a:pt x="234124" y="86626"/>
                  </a:lnTo>
                  <a:lnTo>
                    <a:pt x="237896" y="82778"/>
                  </a:lnTo>
                  <a:lnTo>
                    <a:pt x="244525" y="75234"/>
                  </a:lnTo>
                  <a:lnTo>
                    <a:pt x="252730" y="65201"/>
                  </a:lnTo>
                  <a:lnTo>
                    <a:pt x="263525" y="51066"/>
                  </a:lnTo>
                  <a:lnTo>
                    <a:pt x="264147" y="50253"/>
                  </a:lnTo>
                  <a:lnTo>
                    <a:pt x="272072" y="52755"/>
                  </a:lnTo>
                  <a:lnTo>
                    <a:pt x="272973" y="50253"/>
                  </a:lnTo>
                  <a:lnTo>
                    <a:pt x="273088" y="49936"/>
                  </a:lnTo>
                  <a:lnTo>
                    <a:pt x="273939" y="47612"/>
                  </a:lnTo>
                  <a:lnTo>
                    <a:pt x="268414" y="45580"/>
                  </a:lnTo>
                  <a:lnTo>
                    <a:pt x="263791" y="44640"/>
                  </a:lnTo>
                  <a:lnTo>
                    <a:pt x="258876" y="30861"/>
                  </a:lnTo>
                  <a:lnTo>
                    <a:pt x="248094" y="32486"/>
                  </a:lnTo>
                  <a:lnTo>
                    <a:pt x="240436" y="35217"/>
                  </a:lnTo>
                  <a:lnTo>
                    <a:pt x="233387" y="40017"/>
                  </a:lnTo>
                  <a:lnTo>
                    <a:pt x="226517" y="45440"/>
                  </a:lnTo>
                  <a:lnTo>
                    <a:pt x="219443" y="50088"/>
                  </a:lnTo>
                  <a:lnTo>
                    <a:pt x="208711" y="51066"/>
                  </a:lnTo>
                  <a:lnTo>
                    <a:pt x="196850" y="48475"/>
                  </a:lnTo>
                  <a:lnTo>
                    <a:pt x="196850" y="198247"/>
                  </a:lnTo>
                  <a:lnTo>
                    <a:pt x="196316" y="195961"/>
                  </a:lnTo>
                  <a:lnTo>
                    <a:pt x="196367" y="196176"/>
                  </a:lnTo>
                  <a:lnTo>
                    <a:pt x="196443" y="196469"/>
                  </a:lnTo>
                  <a:lnTo>
                    <a:pt x="196507" y="196748"/>
                  </a:lnTo>
                  <a:lnTo>
                    <a:pt x="196850" y="198247"/>
                  </a:lnTo>
                  <a:lnTo>
                    <a:pt x="196850" y="48475"/>
                  </a:lnTo>
                  <a:lnTo>
                    <a:pt x="194106" y="47866"/>
                  </a:lnTo>
                  <a:lnTo>
                    <a:pt x="179933" y="42621"/>
                  </a:lnTo>
                  <a:lnTo>
                    <a:pt x="163068" y="33274"/>
                  </a:lnTo>
                  <a:lnTo>
                    <a:pt x="163068" y="156806"/>
                  </a:lnTo>
                  <a:lnTo>
                    <a:pt x="162953" y="153733"/>
                  </a:lnTo>
                  <a:lnTo>
                    <a:pt x="163055" y="153466"/>
                  </a:lnTo>
                  <a:lnTo>
                    <a:pt x="163068" y="156806"/>
                  </a:lnTo>
                  <a:lnTo>
                    <a:pt x="163068" y="33274"/>
                  </a:lnTo>
                  <a:lnTo>
                    <a:pt x="153301" y="30022"/>
                  </a:lnTo>
                  <a:lnTo>
                    <a:pt x="151333" y="29654"/>
                  </a:lnTo>
                  <a:lnTo>
                    <a:pt x="143979" y="28257"/>
                  </a:lnTo>
                  <a:lnTo>
                    <a:pt x="142811" y="28028"/>
                  </a:lnTo>
                  <a:lnTo>
                    <a:pt x="133502" y="27673"/>
                  </a:lnTo>
                  <a:lnTo>
                    <a:pt x="121005" y="28257"/>
                  </a:lnTo>
                  <a:lnTo>
                    <a:pt x="101663" y="28257"/>
                  </a:lnTo>
                  <a:lnTo>
                    <a:pt x="58775" y="18669"/>
                  </a:lnTo>
                  <a:lnTo>
                    <a:pt x="33388" y="1320"/>
                  </a:lnTo>
                  <a:lnTo>
                    <a:pt x="30759" y="0"/>
                  </a:lnTo>
                  <a:lnTo>
                    <a:pt x="57023" y="26454"/>
                  </a:lnTo>
                  <a:lnTo>
                    <a:pt x="49720" y="25171"/>
                  </a:lnTo>
                  <a:lnTo>
                    <a:pt x="14605" y="11607"/>
                  </a:lnTo>
                  <a:lnTo>
                    <a:pt x="10121" y="9334"/>
                  </a:lnTo>
                  <a:lnTo>
                    <a:pt x="9118" y="12382"/>
                  </a:lnTo>
                  <a:lnTo>
                    <a:pt x="9385" y="12738"/>
                  </a:lnTo>
                  <a:lnTo>
                    <a:pt x="14947" y="19024"/>
                  </a:lnTo>
                  <a:lnTo>
                    <a:pt x="22593" y="23825"/>
                  </a:lnTo>
                  <a:lnTo>
                    <a:pt x="18618" y="24371"/>
                  </a:lnTo>
                  <a:lnTo>
                    <a:pt x="7632" y="22923"/>
                  </a:lnTo>
                  <a:lnTo>
                    <a:pt x="2095" y="20104"/>
                  </a:lnTo>
                  <a:lnTo>
                    <a:pt x="508" y="20104"/>
                  </a:lnTo>
                  <a:lnTo>
                    <a:pt x="2159" y="25171"/>
                  </a:lnTo>
                  <a:lnTo>
                    <a:pt x="13500" y="29235"/>
                  </a:lnTo>
                  <a:lnTo>
                    <a:pt x="7366" y="29654"/>
                  </a:lnTo>
                  <a:lnTo>
                    <a:pt x="5626" y="28879"/>
                  </a:lnTo>
                  <a:lnTo>
                    <a:pt x="4610" y="30861"/>
                  </a:lnTo>
                  <a:lnTo>
                    <a:pt x="6172" y="32486"/>
                  </a:lnTo>
                  <a:lnTo>
                    <a:pt x="6959" y="33248"/>
                  </a:lnTo>
                  <a:lnTo>
                    <a:pt x="17995" y="37033"/>
                  </a:lnTo>
                  <a:lnTo>
                    <a:pt x="12674" y="39281"/>
                  </a:lnTo>
                  <a:lnTo>
                    <a:pt x="10287" y="40246"/>
                  </a:lnTo>
                  <a:lnTo>
                    <a:pt x="17691" y="42913"/>
                  </a:lnTo>
                  <a:lnTo>
                    <a:pt x="14020" y="49936"/>
                  </a:lnTo>
                  <a:lnTo>
                    <a:pt x="24193" y="50774"/>
                  </a:lnTo>
                  <a:lnTo>
                    <a:pt x="20942" y="54775"/>
                  </a:lnTo>
                  <a:lnTo>
                    <a:pt x="21259" y="55473"/>
                  </a:lnTo>
                  <a:lnTo>
                    <a:pt x="27470" y="56769"/>
                  </a:lnTo>
                  <a:lnTo>
                    <a:pt x="23926" y="60655"/>
                  </a:lnTo>
                  <a:lnTo>
                    <a:pt x="25311" y="62738"/>
                  </a:lnTo>
                  <a:lnTo>
                    <a:pt x="35267" y="64846"/>
                  </a:lnTo>
                  <a:lnTo>
                    <a:pt x="35318" y="69138"/>
                  </a:lnTo>
                  <a:lnTo>
                    <a:pt x="37998" y="69443"/>
                  </a:lnTo>
                  <a:lnTo>
                    <a:pt x="46228" y="70218"/>
                  </a:lnTo>
                  <a:lnTo>
                    <a:pt x="44932" y="75234"/>
                  </a:lnTo>
                  <a:lnTo>
                    <a:pt x="51993" y="79679"/>
                  </a:lnTo>
                  <a:lnTo>
                    <a:pt x="65011" y="80987"/>
                  </a:lnTo>
                  <a:lnTo>
                    <a:pt x="62318" y="84734"/>
                  </a:lnTo>
                  <a:lnTo>
                    <a:pt x="67424" y="86829"/>
                  </a:lnTo>
                  <a:lnTo>
                    <a:pt x="75272" y="86626"/>
                  </a:lnTo>
                  <a:lnTo>
                    <a:pt x="72694" y="89738"/>
                  </a:lnTo>
                  <a:lnTo>
                    <a:pt x="75539" y="92621"/>
                  </a:lnTo>
                  <a:lnTo>
                    <a:pt x="89039" y="90728"/>
                  </a:lnTo>
                  <a:lnTo>
                    <a:pt x="87287" y="92951"/>
                  </a:lnTo>
                  <a:lnTo>
                    <a:pt x="90843" y="95783"/>
                  </a:lnTo>
                  <a:lnTo>
                    <a:pt x="101142" y="93040"/>
                  </a:lnTo>
                  <a:lnTo>
                    <a:pt x="103085" y="94665"/>
                  </a:lnTo>
                  <a:lnTo>
                    <a:pt x="105511" y="97701"/>
                  </a:lnTo>
                  <a:lnTo>
                    <a:pt x="107759" y="96888"/>
                  </a:lnTo>
                  <a:lnTo>
                    <a:pt x="109283" y="97358"/>
                  </a:lnTo>
                  <a:lnTo>
                    <a:pt x="109181" y="99809"/>
                  </a:lnTo>
                  <a:lnTo>
                    <a:pt x="109093" y="101015"/>
                  </a:lnTo>
                  <a:lnTo>
                    <a:pt x="103924" y="99809"/>
                  </a:lnTo>
                  <a:lnTo>
                    <a:pt x="102933" y="99580"/>
                  </a:lnTo>
                  <a:lnTo>
                    <a:pt x="90589" y="99809"/>
                  </a:lnTo>
                  <a:lnTo>
                    <a:pt x="85966" y="99580"/>
                  </a:lnTo>
                  <a:lnTo>
                    <a:pt x="53060" y="93192"/>
                  </a:lnTo>
                  <a:lnTo>
                    <a:pt x="31915" y="90309"/>
                  </a:lnTo>
                  <a:lnTo>
                    <a:pt x="20904" y="91948"/>
                  </a:lnTo>
                  <a:lnTo>
                    <a:pt x="19951" y="96189"/>
                  </a:lnTo>
                  <a:lnTo>
                    <a:pt x="26720" y="98171"/>
                  </a:lnTo>
                  <a:lnTo>
                    <a:pt x="22504" y="101981"/>
                  </a:lnTo>
                  <a:lnTo>
                    <a:pt x="19088" y="102133"/>
                  </a:lnTo>
                  <a:lnTo>
                    <a:pt x="14744" y="103289"/>
                  </a:lnTo>
                  <a:lnTo>
                    <a:pt x="14630" y="107670"/>
                  </a:lnTo>
                  <a:lnTo>
                    <a:pt x="14605" y="108635"/>
                  </a:lnTo>
                  <a:lnTo>
                    <a:pt x="12877" y="112522"/>
                  </a:lnTo>
                  <a:lnTo>
                    <a:pt x="21615" y="111747"/>
                  </a:lnTo>
                  <a:lnTo>
                    <a:pt x="22745" y="115697"/>
                  </a:lnTo>
                  <a:lnTo>
                    <a:pt x="13500" y="122224"/>
                  </a:lnTo>
                  <a:lnTo>
                    <a:pt x="15608" y="126695"/>
                  </a:lnTo>
                  <a:lnTo>
                    <a:pt x="16840" y="128549"/>
                  </a:lnTo>
                  <a:lnTo>
                    <a:pt x="20307" y="129159"/>
                  </a:lnTo>
                  <a:lnTo>
                    <a:pt x="21818" y="133096"/>
                  </a:lnTo>
                  <a:lnTo>
                    <a:pt x="16637" y="136372"/>
                  </a:lnTo>
                  <a:lnTo>
                    <a:pt x="18465" y="143154"/>
                  </a:lnTo>
                  <a:lnTo>
                    <a:pt x="19253" y="143878"/>
                  </a:lnTo>
                  <a:lnTo>
                    <a:pt x="24130" y="146329"/>
                  </a:lnTo>
                  <a:lnTo>
                    <a:pt x="23050" y="152095"/>
                  </a:lnTo>
                  <a:lnTo>
                    <a:pt x="31343" y="152793"/>
                  </a:lnTo>
                  <a:lnTo>
                    <a:pt x="31648" y="152793"/>
                  </a:lnTo>
                  <a:lnTo>
                    <a:pt x="34747" y="153466"/>
                  </a:lnTo>
                  <a:lnTo>
                    <a:pt x="35128" y="157645"/>
                  </a:lnTo>
                  <a:lnTo>
                    <a:pt x="29324" y="164198"/>
                  </a:lnTo>
                  <a:lnTo>
                    <a:pt x="34582" y="170827"/>
                  </a:lnTo>
                  <a:lnTo>
                    <a:pt x="37795" y="170497"/>
                  </a:lnTo>
                  <a:lnTo>
                    <a:pt x="37744" y="170827"/>
                  </a:lnTo>
                  <a:lnTo>
                    <a:pt x="37071" y="175298"/>
                  </a:lnTo>
                  <a:lnTo>
                    <a:pt x="39916" y="174967"/>
                  </a:lnTo>
                  <a:lnTo>
                    <a:pt x="41351" y="177190"/>
                  </a:lnTo>
                  <a:lnTo>
                    <a:pt x="44272" y="178587"/>
                  </a:lnTo>
                  <a:lnTo>
                    <a:pt x="48425" y="186029"/>
                  </a:lnTo>
                  <a:lnTo>
                    <a:pt x="59931" y="183413"/>
                  </a:lnTo>
                  <a:lnTo>
                    <a:pt x="62496" y="185394"/>
                  </a:lnTo>
                  <a:lnTo>
                    <a:pt x="61099" y="192316"/>
                  </a:lnTo>
                  <a:lnTo>
                    <a:pt x="65303" y="192697"/>
                  </a:lnTo>
                  <a:lnTo>
                    <a:pt x="68541" y="192316"/>
                  </a:lnTo>
                  <a:lnTo>
                    <a:pt x="67983" y="192316"/>
                  </a:lnTo>
                  <a:lnTo>
                    <a:pt x="68084" y="191909"/>
                  </a:lnTo>
                  <a:lnTo>
                    <a:pt x="68122" y="191706"/>
                  </a:lnTo>
                  <a:lnTo>
                    <a:pt x="68275" y="191046"/>
                  </a:lnTo>
                  <a:lnTo>
                    <a:pt x="69710" y="197459"/>
                  </a:lnTo>
                  <a:lnTo>
                    <a:pt x="76923" y="196748"/>
                  </a:lnTo>
                  <a:lnTo>
                    <a:pt x="82981" y="191706"/>
                  </a:lnTo>
                  <a:lnTo>
                    <a:pt x="83096" y="191909"/>
                  </a:lnTo>
                  <a:lnTo>
                    <a:pt x="87541" y="199885"/>
                  </a:lnTo>
                  <a:lnTo>
                    <a:pt x="94005" y="199212"/>
                  </a:lnTo>
                  <a:lnTo>
                    <a:pt x="98145" y="198247"/>
                  </a:lnTo>
                  <a:lnTo>
                    <a:pt x="102057" y="196176"/>
                  </a:lnTo>
                  <a:lnTo>
                    <a:pt x="106375" y="199021"/>
                  </a:lnTo>
                  <a:lnTo>
                    <a:pt x="109156" y="201383"/>
                  </a:lnTo>
                  <a:lnTo>
                    <a:pt x="115836" y="199885"/>
                  </a:lnTo>
                  <a:lnTo>
                    <a:pt x="115595" y="199885"/>
                  </a:lnTo>
                  <a:lnTo>
                    <a:pt x="115658" y="199669"/>
                  </a:lnTo>
                  <a:lnTo>
                    <a:pt x="116560" y="196469"/>
                  </a:lnTo>
                  <a:lnTo>
                    <a:pt x="117500" y="196176"/>
                  </a:lnTo>
                  <a:lnTo>
                    <a:pt x="122199" y="194691"/>
                  </a:lnTo>
                  <a:lnTo>
                    <a:pt x="125412" y="196748"/>
                  </a:lnTo>
                  <a:lnTo>
                    <a:pt x="125704" y="196748"/>
                  </a:lnTo>
                  <a:lnTo>
                    <a:pt x="130149" y="194691"/>
                  </a:lnTo>
                  <a:lnTo>
                    <a:pt x="133756" y="193014"/>
                  </a:lnTo>
                  <a:lnTo>
                    <a:pt x="133134" y="191909"/>
                  </a:lnTo>
                  <a:lnTo>
                    <a:pt x="133362" y="191706"/>
                  </a:lnTo>
                  <a:lnTo>
                    <a:pt x="134124" y="191046"/>
                  </a:lnTo>
                  <a:lnTo>
                    <a:pt x="138252" y="187477"/>
                  </a:lnTo>
                  <a:lnTo>
                    <a:pt x="139420" y="183616"/>
                  </a:lnTo>
                  <a:lnTo>
                    <a:pt x="139407" y="183413"/>
                  </a:lnTo>
                  <a:lnTo>
                    <a:pt x="139306" y="181216"/>
                  </a:lnTo>
                  <a:lnTo>
                    <a:pt x="139192" y="178587"/>
                  </a:lnTo>
                  <a:lnTo>
                    <a:pt x="139065" y="174967"/>
                  </a:lnTo>
                  <a:lnTo>
                    <a:pt x="139052" y="174612"/>
                  </a:lnTo>
                  <a:lnTo>
                    <a:pt x="138938" y="170827"/>
                  </a:lnTo>
                  <a:lnTo>
                    <a:pt x="138925" y="170497"/>
                  </a:lnTo>
                  <a:lnTo>
                    <a:pt x="139026" y="156857"/>
                  </a:lnTo>
                  <a:lnTo>
                    <a:pt x="139941" y="145821"/>
                  </a:lnTo>
                  <a:lnTo>
                    <a:pt x="142557" y="139623"/>
                  </a:lnTo>
                  <a:lnTo>
                    <a:pt x="147434" y="137502"/>
                  </a:lnTo>
                  <a:lnTo>
                    <a:pt x="153098" y="140487"/>
                  </a:lnTo>
                  <a:lnTo>
                    <a:pt x="161886" y="156857"/>
                  </a:lnTo>
                  <a:lnTo>
                    <a:pt x="160299" y="161848"/>
                  </a:lnTo>
                  <a:lnTo>
                    <a:pt x="164934" y="163068"/>
                  </a:lnTo>
                  <a:lnTo>
                    <a:pt x="165252" y="160616"/>
                  </a:lnTo>
                  <a:lnTo>
                    <a:pt x="165150" y="161848"/>
                  </a:lnTo>
                  <a:lnTo>
                    <a:pt x="165049" y="163068"/>
                  </a:lnTo>
                  <a:lnTo>
                    <a:pt x="164947" y="164198"/>
                  </a:lnTo>
                  <a:lnTo>
                    <a:pt x="164846" y="165430"/>
                  </a:lnTo>
                  <a:lnTo>
                    <a:pt x="164744" y="166547"/>
                  </a:lnTo>
                  <a:lnTo>
                    <a:pt x="164503" y="169379"/>
                  </a:lnTo>
                  <a:lnTo>
                    <a:pt x="168198" y="168922"/>
                  </a:lnTo>
                  <a:lnTo>
                    <a:pt x="170103" y="166547"/>
                  </a:lnTo>
                  <a:lnTo>
                    <a:pt x="170230" y="170497"/>
                  </a:lnTo>
                  <a:lnTo>
                    <a:pt x="170243" y="170827"/>
                  </a:lnTo>
                  <a:lnTo>
                    <a:pt x="170357" y="174612"/>
                  </a:lnTo>
                  <a:lnTo>
                    <a:pt x="170472" y="177965"/>
                  </a:lnTo>
                  <a:lnTo>
                    <a:pt x="172783" y="178282"/>
                  </a:lnTo>
                  <a:lnTo>
                    <a:pt x="173964" y="177190"/>
                  </a:lnTo>
                  <a:lnTo>
                    <a:pt x="175374" y="175818"/>
                  </a:lnTo>
                  <a:lnTo>
                    <a:pt x="175298" y="175298"/>
                  </a:lnTo>
                  <a:lnTo>
                    <a:pt x="175183" y="174612"/>
                  </a:lnTo>
                  <a:lnTo>
                    <a:pt x="175272" y="174967"/>
                  </a:lnTo>
                  <a:lnTo>
                    <a:pt x="175336" y="175298"/>
                  </a:lnTo>
                  <a:lnTo>
                    <a:pt x="175463" y="175818"/>
                  </a:lnTo>
                  <a:lnTo>
                    <a:pt x="176974" y="182537"/>
                  </a:lnTo>
                  <a:lnTo>
                    <a:pt x="179793" y="184835"/>
                  </a:lnTo>
                  <a:lnTo>
                    <a:pt x="181292" y="183197"/>
                  </a:lnTo>
                  <a:lnTo>
                    <a:pt x="181216" y="182537"/>
                  </a:lnTo>
                  <a:lnTo>
                    <a:pt x="181063" y="181216"/>
                  </a:lnTo>
                  <a:lnTo>
                    <a:pt x="191147" y="198767"/>
                  </a:lnTo>
                  <a:lnTo>
                    <a:pt x="195503" y="200152"/>
                  </a:lnTo>
                  <a:lnTo>
                    <a:pt x="197180" y="199669"/>
                  </a:lnTo>
                  <a:lnTo>
                    <a:pt x="197294" y="200152"/>
                  </a:lnTo>
                  <a:lnTo>
                    <a:pt x="198437" y="205016"/>
                  </a:lnTo>
                  <a:lnTo>
                    <a:pt x="202158" y="207987"/>
                  </a:lnTo>
                  <a:lnTo>
                    <a:pt x="204774" y="207454"/>
                  </a:lnTo>
                  <a:lnTo>
                    <a:pt x="204889" y="207987"/>
                  </a:lnTo>
                  <a:lnTo>
                    <a:pt x="206489" y="215519"/>
                  </a:lnTo>
                  <a:lnTo>
                    <a:pt x="212445" y="214388"/>
                  </a:lnTo>
                  <a:lnTo>
                    <a:pt x="214617" y="211569"/>
                  </a:lnTo>
                  <a:lnTo>
                    <a:pt x="215684" y="222529"/>
                  </a:lnTo>
                  <a:lnTo>
                    <a:pt x="224459" y="226987"/>
                  </a:lnTo>
                  <a:lnTo>
                    <a:pt x="229082" y="225069"/>
                  </a:lnTo>
                  <a:lnTo>
                    <a:pt x="232283" y="239001"/>
                  </a:lnTo>
                  <a:lnTo>
                    <a:pt x="232117" y="239001"/>
                  </a:lnTo>
                  <a:lnTo>
                    <a:pt x="237248" y="241134"/>
                  </a:lnTo>
                  <a:lnTo>
                    <a:pt x="237147" y="239001"/>
                  </a:lnTo>
                  <a:lnTo>
                    <a:pt x="241871" y="248513"/>
                  </a:lnTo>
                  <a:lnTo>
                    <a:pt x="246138" y="244995"/>
                  </a:lnTo>
                  <a:lnTo>
                    <a:pt x="251218" y="257619"/>
                  </a:lnTo>
                  <a:lnTo>
                    <a:pt x="255295" y="257619"/>
                  </a:lnTo>
                  <a:lnTo>
                    <a:pt x="255193" y="259041"/>
                  </a:lnTo>
                  <a:lnTo>
                    <a:pt x="255066" y="261010"/>
                  </a:lnTo>
                  <a:lnTo>
                    <a:pt x="261874" y="261010"/>
                  </a:lnTo>
                  <a:lnTo>
                    <a:pt x="265595" y="261010"/>
                  </a:lnTo>
                  <a:lnTo>
                    <a:pt x="336130" y="261010"/>
                  </a:lnTo>
                  <a:close/>
                </a:path>
                <a:path w="534035" h="1336675">
                  <a:moveTo>
                    <a:pt x="370052" y="329488"/>
                  </a:moveTo>
                  <a:lnTo>
                    <a:pt x="368312" y="326085"/>
                  </a:lnTo>
                  <a:lnTo>
                    <a:pt x="362165" y="317512"/>
                  </a:lnTo>
                  <a:lnTo>
                    <a:pt x="353987" y="304203"/>
                  </a:lnTo>
                  <a:lnTo>
                    <a:pt x="352145" y="300062"/>
                  </a:lnTo>
                  <a:lnTo>
                    <a:pt x="348272" y="291350"/>
                  </a:lnTo>
                  <a:lnTo>
                    <a:pt x="346138" y="286537"/>
                  </a:lnTo>
                  <a:lnTo>
                    <a:pt x="343382" y="279501"/>
                  </a:lnTo>
                  <a:lnTo>
                    <a:pt x="338086" y="266001"/>
                  </a:lnTo>
                  <a:lnTo>
                    <a:pt x="336816" y="262775"/>
                  </a:lnTo>
                  <a:lnTo>
                    <a:pt x="266331" y="262775"/>
                  </a:lnTo>
                  <a:lnTo>
                    <a:pt x="267830" y="266357"/>
                  </a:lnTo>
                  <a:lnTo>
                    <a:pt x="275539" y="278587"/>
                  </a:lnTo>
                  <a:lnTo>
                    <a:pt x="279488" y="277406"/>
                  </a:lnTo>
                  <a:lnTo>
                    <a:pt x="281114" y="275615"/>
                  </a:lnTo>
                  <a:lnTo>
                    <a:pt x="278434" y="266725"/>
                  </a:lnTo>
                  <a:lnTo>
                    <a:pt x="281825" y="266001"/>
                  </a:lnTo>
                  <a:lnTo>
                    <a:pt x="290664" y="281330"/>
                  </a:lnTo>
                  <a:lnTo>
                    <a:pt x="295694" y="281813"/>
                  </a:lnTo>
                  <a:lnTo>
                    <a:pt x="298437" y="282257"/>
                  </a:lnTo>
                  <a:lnTo>
                    <a:pt x="299313" y="279501"/>
                  </a:lnTo>
                  <a:lnTo>
                    <a:pt x="300913" y="292862"/>
                  </a:lnTo>
                  <a:lnTo>
                    <a:pt x="304838" y="294259"/>
                  </a:lnTo>
                  <a:lnTo>
                    <a:pt x="305790" y="293217"/>
                  </a:lnTo>
                  <a:lnTo>
                    <a:pt x="305854" y="292862"/>
                  </a:lnTo>
                  <a:lnTo>
                    <a:pt x="306146" y="291350"/>
                  </a:lnTo>
                  <a:lnTo>
                    <a:pt x="308406" y="312978"/>
                  </a:lnTo>
                  <a:lnTo>
                    <a:pt x="315620" y="314363"/>
                  </a:lnTo>
                  <a:lnTo>
                    <a:pt x="319328" y="314198"/>
                  </a:lnTo>
                  <a:lnTo>
                    <a:pt x="319417" y="312978"/>
                  </a:lnTo>
                  <a:lnTo>
                    <a:pt x="319862" y="307162"/>
                  </a:lnTo>
                  <a:lnTo>
                    <a:pt x="328028" y="323380"/>
                  </a:lnTo>
                  <a:lnTo>
                    <a:pt x="334340" y="327101"/>
                  </a:lnTo>
                  <a:lnTo>
                    <a:pt x="337121" y="328549"/>
                  </a:lnTo>
                  <a:lnTo>
                    <a:pt x="333870" y="316534"/>
                  </a:lnTo>
                  <a:lnTo>
                    <a:pt x="345376" y="333883"/>
                  </a:lnTo>
                  <a:lnTo>
                    <a:pt x="349618" y="332841"/>
                  </a:lnTo>
                  <a:lnTo>
                    <a:pt x="348691" y="327266"/>
                  </a:lnTo>
                  <a:lnTo>
                    <a:pt x="348640" y="327101"/>
                  </a:lnTo>
                  <a:lnTo>
                    <a:pt x="345249" y="316534"/>
                  </a:lnTo>
                  <a:lnTo>
                    <a:pt x="342328" y="307162"/>
                  </a:lnTo>
                  <a:lnTo>
                    <a:pt x="342061" y="306285"/>
                  </a:lnTo>
                  <a:lnTo>
                    <a:pt x="341274" y="300062"/>
                  </a:lnTo>
                  <a:lnTo>
                    <a:pt x="344957" y="304914"/>
                  </a:lnTo>
                  <a:lnTo>
                    <a:pt x="352183" y="314883"/>
                  </a:lnTo>
                  <a:lnTo>
                    <a:pt x="361149" y="324789"/>
                  </a:lnTo>
                  <a:lnTo>
                    <a:pt x="370052" y="329488"/>
                  </a:lnTo>
                  <a:close/>
                </a:path>
                <a:path w="534035" h="1336675">
                  <a:moveTo>
                    <a:pt x="470839" y="1200480"/>
                  </a:moveTo>
                  <a:lnTo>
                    <a:pt x="462102" y="1180160"/>
                  </a:lnTo>
                  <a:lnTo>
                    <a:pt x="461010" y="1177620"/>
                  </a:lnTo>
                  <a:lnTo>
                    <a:pt x="453682" y="1161110"/>
                  </a:lnTo>
                  <a:lnTo>
                    <a:pt x="448030" y="1148410"/>
                  </a:lnTo>
                  <a:lnTo>
                    <a:pt x="443522" y="1138250"/>
                  </a:lnTo>
                  <a:lnTo>
                    <a:pt x="438442" y="1126820"/>
                  </a:lnTo>
                  <a:lnTo>
                    <a:pt x="433260" y="1116660"/>
                  </a:lnTo>
                  <a:lnTo>
                    <a:pt x="428726" y="1107770"/>
                  </a:lnTo>
                  <a:lnTo>
                    <a:pt x="422897" y="1096340"/>
                  </a:lnTo>
                  <a:lnTo>
                    <a:pt x="418274" y="1087450"/>
                  </a:lnTo>
                  <a:lnTo>
                    <a:pt x="416953" y="1084910"/>
                  </a:lnTo>
                  <a:lnTo>
                    <a:pt x="412978" y="1077290"/>
                  </a:lnTo>
                  <a:lnTo>
                    <a:pt x="412318" y="1076020"/>
                  </a:lnTo>
                  <a:lnTo>
                    <a:pt x="400939" y="1058240"/>
                  </a:lnTo>
                  <a:lnTo>
                    <a:pt x="399846" y="1056970"/>
                  </a:lnTo>
                  <a:lnTo>
                    <a:pt x="383463" y="1037920"/>
                  </a:lnTo>
                  <a:lnTo>
                    <a:pt x="355206" y="1011250"/>
                  </a:lnTo>
                  <a:lnTo>
                    <a:pt x="346329" y="1001090"/>
                  </a:lnTo>
                  <a:lnTo>
                    <a:pt x="345211" y="999820"/>
                  </a:lnTo>
                  <a:lnTo>
                    <a:pt x="341757" y="996010"/>
                  </a:lnTo>
                  <a:lnTo>
                    <a:pt x="338289" y="992200"/>
                  </a:lnTo>
                  <a:lnTo>
                    <a:pt x="337045" y="989660"/>
                  </a:lnTo>
                  <a:lnTo>
                    <a:pt x="335178" y="985850"/>
                  </a:lnTo>
                  <a:lnTo>
                    <a:pt x="336651" y="980770"/>
                  </a:lnTo>
                  <a:lnTo>
                    <a:pt x="342709" y="975690"/>
                  </a:lnTo>
                  <a:lnTo>
                    <a:pt x="352183" y="964260"/>
                  </a:lnTo>
                  <a:lnTo>
                    <a:pt x="364109" y="950290"/>
                  </a:lnTo>
                  <a:lnTo>
                    <a:pt x="379603" y="929970"/>
                  </a:lnTo>
                  <a:lnTo>
                    <a:pt x="380568" y="928700"/>
                  </a:lnTo>
                  <a:lnTo>
                    <a:pt x="392023" y="931240"/>
                  </a:lnTo>
                  <a:lnTo>
                    <a:pt x="393090" y="928700"/>
                  </a:lnTo>
                  <a:lnTo>
                    <a:pt x="394716" y="924890"/>
                  </a:lnTo>
                  <a:lnTo>
                    <a:pt x="386740" y="921080"/>
                  </a:lnTo>
                  <a:lnTo>
                    <a:pt x="383400" y="921080"/>
                  </a:lnTo>
                  <a:lnTo>
                    <a:pt x="380123" y="917270"/>
                  </a:lnTo>
                  <a:lnTo>
                    <a:pt x="374992" y="910920"/>
                  </a:lnTo>
                  <a:lnTo>
                    <a:pt x="367563" y="904570"/>
                  </a:lnTo>
                  <a:lnTo>
                    <a:pt x="357403" y="902030"/>
                  </a:lnTo>
                  <a:lnTo>
                    <a:pt x="346354" y="907110"/>
                  </a:lnTo>
                  <a:lnTo>
                    <a:pt x="336169" y="913460"/>
                  </a:lnTo>
                  <a:lnTo>
                    <a:pt x="326263" y="921080"/>
                  </a:lnTo>
                  <a:lnTo>
                    <a:pt x="316039" y="927430"/>
                  </a:lnTo>
                  <a:lnTo>
                    <a:pt x="259016" y="917270"/>
                  </a:lnTo>
                  <a:lnTo>
                    <a:pt x="234784" y="903300"/>
                  </a:lnTo>
                  <a:lnTo>
                    <a:pt x="220573" y="899490"/>
                  </a:lnTo>
                  <a:lnTo>
                    <a:pt x="215531" y="898220"/>
                  </a:lnTo>
                  <a:lnTo>
                    <a:pt x="210489" y="896950"/>
                  </a:lnTo>
                  <a:lnTo>
                    <a:pt x="205435" y="895680"/>
                  </a:lnTo>
                  <a:lnTo>
                    <a:pt x="191998" y="895680"/>
                  </a:lnTo>
                  <a:lnTo>
                    <a:pt x="173951" y="896950"/>
                  </a:lnTo>
                  <a:lnTo>
                    <a:pt x="147929" y="896950"/>
                  </a:lnTo>
                  <a:lnTo>
                    <a:pt x="100126" y="890600"/>
                  </a:lnTo>
                  <a:lnTo>
                    <a:pt x="55562" y="865200"/>
                  </a:lnTo>
                  <a:lnTo>
                    <a:pt x="47472" y="857580"/>
                  </a:lnTo>
                  <a:lnTo>
                    <a:pt x="43675" y="856310"/>
                  </a:lnTo>
                  <a:lnTo>
                    <a:pt x="72745" y="889330"/>
                  </a:lnTo>
                  <a:lnTo>
                    <a:pt x="81597" y="894410"/>
                  </a:lnTo>
                  <a:lnTo>
                    <a:pt x="71310" y="891870"/>
                  </a:lnTo>
                  <a:lnTo>
                    <a:pt x="64554" y="890600"/>
                  </a:lnTo>
                  <a:lnTo>
                    <a:pt x="57785" y="889330"/>
                  </a:lnTo>
                  <a:lnTo>
                    <a:pt x="43903" y="885520"/>
                  </a:lnTo>
                  <a:lnTo>
                    <a:pt x="32537" y="880440"/>
                  </a:lnTo>
                  <a:lnTo>
                    <a:pt x="20358" y="872820"/>
                  </a:lnTo>
                  <a:lnTo>
                    <a:pt x="13881" y="869010"/>
                  </a:lnTo>
                  <a:lnTo>
                    <a:pt x="13157" y="871550"/>
                  </a:lnTo>
                  <a:lnTo>
                    <a:pt x="14224" y="874090"/>
                  </a:lnTo>
                  <a:lnTo>
                    <a:pt x="18110" y="879170"/>
                  </a:lnTo>
                  <a:lnTo>
                    <a:pt x="31889" y="890600"/>
                  </a:lnTo>
                  <a:lnTo>
                    <a:pt x="25971" y="890600"/>
                  </a:lnTo>
                  <a:lnTo>
                    <a:pt x="17957" y="889330"/>
                  </a:lnTo>
                  <a:lnTo>
                    <a:pt x="9563" y="886790"/>
                  </a:lnTo>
                  <a:lnTo>
                    <a:pt x="2476" y="884250"/>
                  </a:lnTo>
                  <a:lnTo>
                    <a:pt x="0" y="884250"/>
                  </a:lnTo>
                  <a:lnTo>
                    <a:pt x="2387" y="891870"/>
                  </a:lnTo>
                  <a:lnTo>
                    <a:pt x="18757" y="898220"/>
                  </a:lnTo>
                  <a:lnTo>
                    <a:pt x="9918" y="898220"/>
                  </a:lnTo>
                  <a:lnTo>
                    <a:pt x="7391" y="896950"/>
                  </a:lnTo>
                  <a:lnTo>
                    <a:pt x="5867" y="900760"/>
                  </a:lnTo>
                  <a:lnTo>
                    <a:pt x="9321" y="903300"/>
                  </a:lnTo>
                  <a:lnTo>
                    <a:pt x="25260" y="909650"/>
                  </a:lnTo>
                  <a:lnTo>
                    <a:pt x="17564" y="912190"/>
                  </a:lnTo>
                  <a:lnTo>
                    <a:pt x="14122" y="913460"/>
                  </a:lnTo>
                  <a:lnTo>
                    <a:pt x="24815" y="917270"/>
                  </a:lnTo>
                  <a:lnTo>
                    <a:pt x="19494" y="927430"/>
                  </a:lnTo>
                  <a:lnTo>
                    <a:pt x="34201" y="928700"/>
                  </a:lnTo>
                  <a:lnTo>
                    <a:pt x="29514" y="935050"/>
                  </a:lnTo>
                  <a:lnTo>
                    <a:pt x="29972" y="936320"/>
                  </a:lnTo>
                  <a:lnTo>
                    <a:pt x="38925" y="937590"/>
                  </a:lnTo>
                  <a:lnTo>
                    <a:pt x="33807" y="942670"/>
                  </a:lnTo>
                  <a:lnTo>
                    <a:pt x="35801" y="946480"/>
                  </a:lnTo>
                  <a:lnTo>
                    <a:pt x="50177" y="949020"/>
                  </a:lnTo>
                  <a:lnTo>
                    <a:pt x="50253" y="955370"/>
                  </a:lnTo>
                  <a:lnTo>
                    <a:pt x="54114" y="955370"/>
                  </a:lnTo>
                  <a:lnTo>
                    <a:pt x="66001" y="956640"/>
                  </a:lnTo>
                  <a:lnTo>
                    <a:pt x="66802" y="961720"/>
                  </a:lnTo>
                  <a:lnTo>
                    <a:pt x="71805" y="966800"/>
                  </a:lnTo>
                  <a:lnTo>
                    <a:pt x="80683" y="970610"/>
                  </a:lnTo>
                  <a:lnTo>
                    <a:pt x="93116" y="973150"/>
                  </a:lnTo>
                  <a:lnTo>
                    <a:pt x="89230" y="978230"/>
                  </a:lnTo>
                  <a:lnTo>
                    <a:pt x="96596" y="980770"/>
                  </a:lnTo>
                  <a:lnTo>
                    <a:pt x="107924" y="980770"/>
                  </a:lnTo>
                  <a:lnTo>
                    <a:pt x="106718" y="983310"/>
                  </a:lnTo>
                  <a:lnTo>
                    <a:pt x="109169" y="985850"/>
                  </a:lnTo>
                  <a:lnTo>
                    <a:pt x="115951" y="987120"/>
                  </a:lnTo>
                  <a:lnTo>
                    <a:pt x="127800" y="987120"/>
                  </a:lnTo>
                  <a:lnTo>
                    <a:pt x="125272" y="989660"/>
                  </a:lnTo>
                  <a:lnTo>
                    <a:pt x="130403" y="993470"/>
                  </a:lnTo>
                  <a:lnTo>
                    <a:pt x="145288" y="989660"/>
                  </a:lnTo>
                  <a:lnTo>
                    <a:pt x="148082" y="992200"/>
                  </a:lnTo>
                  <a:lnTo>
                    <a:pt x="151587" y="997280"/>
                  </a:lnTo>
                  <a:lnTo>
                    <a:pt x="154838" y="996010"/>
                  </a:lnTo>
                  <a:lnTo>
                    <a:pt x="157137" y="996010"/>
                  </a:lnTo>
                  <a:lnTo>
                    <a:pt x="157035" y="997280"/>
                  </a:lnTo>
                  <a:lnTo>
                    <a:pt x="156756" y="1001090"/>
                  </a:lnTo>
                  <a:lnTo>
                    <a:pt x="152298" y="1001090"/>
                  </a:lnTo>
                  <a:lnTo>
                    <a:pt x="146850" y="999820"/>
                  </a:lnTo>
                  <a:lnTo>
                    <a:pt x="123431" y="999820"/>
                  </a:lnTo>
                  <a:lnTo>
                    <a:pt x="106667" y="996010"/>
                  </a:lnTo>
                  <a:lnTo>
                    <a:pt x="75857" y="989660"/>
                  </a:lnTo>
                  <a:lnTo>
                    <a:pt x="45339" y="985850"/>
                  </a:lnTo>
                  <a:lnTo>
                    <a:pt x="29451" y="988390"/>
                  </a:lnTo>
                  <a:lnTo>
                    <a:pt x="28079" y="994740"/>
                  </a:lnTo>
                  <a:lnTo>
                    <a:pt x="37846" y="997280"/>
                  </a:lnTo>
                  <a:lnTo>
                    <a:pt x="31762" y="1002360"/>
                  </a:lnTo>
                  <a:lnTo>
                    <a:pt x="26822" y="1003630"/>
                  </a:lnTo>
                  <a:lnTo>
                    <a:pt x="20561" y="1004900"/>
                  </a:lnTo>
                  <a:lnTo>
                    <a:pt x="20459" y="1008710"/>
                  </a:lnTo>
                  <a:lnTo>
                    <a:pt x="20358" y="1012520"/>
                  </a:lnTo>
                  <a:lnTo>
                    <a:pt x="17856" y="1017600"/>
                  </a:lnTo>
                  <a:lnTo>
                    <a:pt x="30467" y="1017600"/>
                  </a:lnTo>
                  <a:lnTo>
                    <a:pt x="32092" y="1022680"/>
                  </a:lnTo>
                  <a:lnTo>
                    <a:pt x="18757" y="1031570"/>
                  </a:lnTo>
                  <a:lnTo>
                    <a:pt x="21818" y="1039190"/>
                  </a:lnTo>
                  <a:lnTo>
                    <a:pt x="23583" y="1041730"/>
                  </a:lnTo>
                  <a:lnTo>
                    <a:pt x="28587" y="1041730"/>
                  </a:lnTo>
                  <a:lnTo>
                    <a:pt x="30772" y="1048080"/>
                  </a:lnTo>
                  <a:lnTo>
                    <a:pt x="23279" y="1053160"/>
                  </a:lnTo>
                  <a:lnTo>
                    <a:pt x="25920" y="1062050"/>
                  </a:lnTo>
                  <a:lnTo>
                    <a:pt x="27063" y="1063320"/>
                  </a:lnTo>
                  <a:lnTo>
                    <a:pt x="34099" y="1067130"/>
                  </a:lnTo>
                  <a:lnTo>
                    <a:pt x="32550" y="1074750"/>
                  </a:lnTo>
                  <a:lnTo>
                    <a:pt x="45250" y="1076020"/>
                  </a:lnTo>
                  <a:lnTo>
                    <a:pt x="49428" y="1077290"/>
                  </a:lnTo>
                  <a:lnTo>
                    <a:pt x="49974" y="1083640"/>
                  </a:lnTo>
                  <a:lnTo>
                    <a:pt x="41592" y="1092530"/>
                  </a:lnTo>
                  <a:lnTo>
                    <a:pt x="49187" y="1102690"/>
                  </a:lnTo>
                  <a:lnTo>
                    <a:pt x="53835" y="1101420"/>
                  </a:lnTo>
                  <a:lnTo>
                    <a:pt x="52781" y="1109040"/>
                  </a:lnTo>
                  <a:lnTo>
                    <a:pt x="56883" y="1107770"/>
                  </a:lnTo>
                  <a:lnTo>
                    <a:pt x="58953" y="1111580"/>
                  </a:lnTo>
                  <a:lnTo>
                    <a:pt x="63169" y="1112850"/>
                  </a:lnTo>
                  <a:lnTo>
                    <a:pt x="64376" y="1115390"/>
                  </a:lnTo>
                  <a:lnTo>
                    <a:pt x="68249" y="1117930"/>
                  </a:lnTo>
                  <a:lnTo>
                    <a:pt x="75234" y="1120470"/>
                  </a:lnTo>
                  <a:lnTo>
                    <a:pt x="85775" y="1120470"/>
                  </a:lnTo>
                  <a:lnTo>
                    <a:pt x="89484" y="1123010"/>
                  </a:lnTo>
                  <a:lnTo>
                    <a:pt x="87464" y="1133170"/>
                  </a:lnTo>
                  <a:lnTo>
                    <a:pt x="93535" y="1134440"/>
                  </a:lnTo>
                  <a:lnTo>
                    <a:pt x="97370" y="1133170"/>
                  </a:lnTo>
                  <a:lnTo>
                    <a:pt x="97840" y="1131900"/>
                  </a:lnTo>
                  <a:lnTo>
                    <a:pt x="99898" y="1140790"/>
                  </a:lnTo>
                  <a:lnTo>
                    <a:pt x="110312" y="1139520"/>
                  </a:lnTo>
                  <a:lnTo>
                    <a:pt x="119062" y="1131900"/>
                  </a:lnTo>
                  <a:lnTo>
                    <a:pt x="125653" y="1144600"/>
                  </a:lnTo>
                  <a:lnTo>
                    <a:pt x="134975" y="1143330"/>
                  </a:lnTo>
                  <a:lnTo>
                    <a:pt x="140957" y="1142060"/>
                  </a:lnTo>
                  <a:lnTo>
                    <a:pt x="146608" y="1138250"/>
                  </a:lnTo>
                  <a:lnTo>
                    <a:pt x="152831" y="1143330"/>
                  </a:lnTo>
                  <a:lnTo>
                    <a:pt x="156845" y="1145870"/>
                  </a:lnTo>
                  <a:lnTo>
                    <a:pt x="166103" y="1144600"/>
                  </a:lnTo>
                  <a:lnTo>
                    <a:pt x="167525" y="1139520"/>
                  </a:lnTo>
                  <a:lnTo>
                    <a:pt x="171602" y="1138250"/>
                  </a:lnTo>
                  <a:lnTo>
                    <a:pt x="175666" y="1136980"/>
                  </a:lnTo>
                  <a:lnTo>
                    <a:pt x="180479" y="1139520"/>
                  </a:lnTo>
                  <a:lnTo>
                    <a:pt x="186410" y="1136980"/>
                  </a:lnTo>
                  <a:lnTo>
                    <a:pt x="192341" y="1134440"/>
                  </a:lnTo>
                  <a:lnTo>
                    <a:pt x="191452" y="1133170"/>
                  </a:lnTo>
                  <a:lnTo>
                    <a:pt x="192925" y="1131900"/>
                  </a:lnTo>
                  <a:lnTo>
                    <a:pt x="198856" y="1126820"/>
                  </a:lnTo>
                  <a:lnTo>
                    <a:pt x="200533" y="1120470"/>
                  </a:lnTo>
                  <a:lnTo>
                    <a:pt x="200406" y="1117930"/>
                  </a:lnTo>
                  <a:lnTo>
                    <a:pt x="200291" y="1115390"/>
                  </a:lnTo>
                  <a:lnTo>
                    <a:pt x="200177" y="1112850"/>
                  </a:lnTo>
                  <a:lnTo>
                    <a:pt x="200139" y="1111580"/>
                  </a:lnTo>
                  <a:lnTo>
                    <a:pt x="200012" y="1107770"/>
                  </a:lnTo>
                  <a:lnTo>
                    <a:pt x="199809" y="1101420"/>
                  </a:lnTo>
                  <a:lnTo>
                    <a:pt x="199847" y="1083640"/>
                  </a:lnTo>
                  <a:lnTo>
                    <a:pt x="201282" y="1065860"/>
                  </a:lnTo>
                  <a:lnTo>
                    <a:pt x="205066" y="1056970"/>
                  </a:lnTo>
                  <a:lnTo>
                    <a:pt x="210527" y="1056970"/>
                  </a:lnTo>
                  <a:lnTo>
                    <a:pt x="216217" y="1058240"/>
                  </a:lnTo>
                  <a:lnTo>
                    <a:pt x="221932" y="1063320"/>
                  </a:lnTo>
                  <a:lnTo>
                    <a:pt x="227495" y="1072210"/>
                  </a:lnTo>
                  <a:lnTo>
                    <a:pt x="233032" y="1081976"/>
                  </a:lnTo>
                  <a:lnTo>
                    <a:pt x="230682" y="1088720"/>
                  </a:lnTo>
                  <a:lnTo>
                    <a:pt x="237350" y="1091260"/>
                  </a:lnTo>
                  <a:lnTo>
                    <a:pt x="237820" y="1087450"/>
                  </a:lnTo>
                  <a:lnTo>
                    <a:pt x="237705" y="1088720"/>
                  </a:lnTo>
                  <a:lnTo>
                    <a:pt x="236740" y="1100150"/>
                  </a:lnTo>
                  <a:lnTo>
                    <a:pt x="242074" y="1100150"/>
                  </a:lnTo>
                  <a:lnTo>
                    <a:pt x="244817" y="1096340"/>
                  </a:lnTo>
                  <a:lnTo>
                    <a:pt x="244932" y="1100150"/>
                  </a:lnTo>
                  <a:lnTo>
                    <a:pt x="245021" y="1102690"/>
                  </a:lnTo>
                  <a:lnTo>
                    <a:pt x="245351" y="1112850"/>
                  </a:lnTo>
                  <a:lnTo>
                    <a:pt x="248678" y="1112850"/>
                  </a:lnTo>
                  <a:lnTo>
                    <a:pt x="252437" y="1109040"/>
                  </a:lnTo>
                  <a:lnTo>
                    <a:pt x="254736" y="1119200"/>
                  </a:lnTo>
                  <a:lnTo>
                    <a:pt x="258813" y="1123010"/>
                  </a:lnTo>
                  <a:lnTo>
                    <a:pt x="260972" y="1120470"/>
                  </a:lnTo>
                  <a:lnTo>
                    <a:pt x="260858" y="1119200"/>
                  </a:lnTo>
                  <a:lnTo>
                    <a:pt x="260756" y="1117930"/>
                  </a:lnTo>
                  <a:lnTo>
                    <a:pt x="260642" y="1116660"/>
                  </a:lnTo>
                  <a:lnTo>
                    <a:pt x="263017" y="1121740"/>
                  </a:lnTo>
                  <a:lnTo>
                    <a:pt x="268706" y="1130630"/>
                  </a:lnTo>
                  <a:lnTo>
                    <a:pt x="275577" y="1139520"/>
                  </a:lnTo>
                  <a:lnTo>
                    <a:pt x="281482" y="1144600"/>
                  </a:lnTo>
                  <a:lnTo>
                    <a:pt x="283895" y="1143889"/>
                  </a:lnTo>
                  <a:lnTo>
                    <a:pt x="285724" y="1152220"/>
                  </a:lnTo>
                  <a:lnTo>
                    <a:pt x="291084" y="1156030"/>
                  </a:lnTo>
                  <a:lnTo>
                    <a:pt x="294894" y="1155090"/>
                  </a:lnTo>
                  <a:lnTo>
                    <a:pt x="297357" y="1166190"/>
                  </a:lnTo>
                  <a:lnTo>
                    <a:pt x="305943" y="1164920"/>
                  </a:lnTo>
                  <a:lnTo>
                    <a:pt x="309067" y="1161110"/>
                  </a:lnTo>
                  <a:lnTo>
                    <a:pt x="310616" y="1176350"/>
                  </a:lnTo>
                  <a:lnTo>
                    <a:pt x="323291" y="1183970"/>
                  </a:lnTo>
                  <a:lnTo>
                    <a:pt x="329971" y="1180160"/>
                  </a:lnTo>
                  <a:lnTo>
                    <a:pt x="334606" y="1200480"/>
                  </a:lnTo>
                  <a:lnTo>
                    <a:pt x="341604" y="1200480"/>
                  </a:lnTo>
                  <a:lnTo>
                    <a:pt x="470839" y="1200480"/>
                  </a:lnTo>
                  <a:close/>
                </a:path>
                <a:path w="534035" h="1336675">
                  <a:moveTo>
                    <a:pt x="533476" y="1331290"/>
                  </a:moveTo>
                  <a:lnTo>
                    <a:pt x="530961" y="1326210"/>
                  </a:lnTo>
                  <a:lnTo>
                    <a:pt x="522097" y="1313510"/>
                  </a:lnTo>
                  <a:lnTo>
                    <a:pt x="510286" y="1294460"/>
                  </a:lnTo>
                  <a:lnTo>
                    <a:pt x="508025" y="1289380"/>
                  </a:lnTo>
                  <a:lnTo>
                    <a:pt x="502348" y="1276680"/>
                  </a:lnTo>
                  <a:lnTo>
                    <a:pt x="498957" y="1269060"/>
                  </a:lnTo>
                  <a:lnTo>
                    <a:pt x="494931" y="1258900"/>
                  </a:lnTo>
                  <a:lnTo>
                    <a:pt x="487400" y="1239850"/>
                  </a:lnTo>
                  <a:lnTo>
                    <a:pt x="484390" y="1232230"/>
                  </a:lnTo>
                  <a:lnTo>
                    <a:pt x="483387" y="1229690"/>
                  </a:lnTo>
                  <a:lnTo>
                    <a:pt x="482295" y="1227150"/>
                  </a:lnTo>
                  <a:lnTo>
                    <a:pt x="474662" y="1209370"/>
                  </a:lnTo>
                  <a:lnTo>
                    <a:pt x="473570" y="1206830"/>
                  </a:lnTo>
                  <a:lnTo>
                    <a:pt x="472478" y="1204290"/>
                  </a:lnTo>
                  <a:lnTo>
                    <a:pt x="343458" y="1204290"/>
                  </a:lnTo>
                  <a:lnTo>
                    <a:pt x="348424" y="1214450"/>
                  </a:lnTo>
                  <a:lnTo>
                    <a:pt x="354672" y="1209459"/>
                  </a:lnTo>
                  <a:lnTo>
                    <a:pt x="362026" y="1228420"/>
                  </a:lnTo>
                  <a:lnTo>
                    <a:pt x="367804" y="1227150"/>
                  </a:lnTo>
                  <a:lnTo>
                    <a:pt x="367728" y="1228420"/>
                  </a:lnTo>
                  <a:lnTo>
                    <a:pt x="367639" y="1229690"/>
                  </a:lnTo>
                  <a:lnTo>
                    <a:pt x="367322" y="1234770"/>
                  </a:lnTo>
                  <a:lnTo>
                    <a:pt x="377101" y="1232230"/>
                  </a:lnTo>
                  <a:lnTo>
                    <a:pt x="382676" y="1232230"/>
                  </a:lnTo>
                  <a:lnTo>
                    <a:pt x="384289" y="1236040"/>
                  </a:lnTo>
                  <a:lnTo>
                    <a:pt x="387057" y="1241120"/>
                  </a:lnTo>
                  <a:lnTo>
                    <a:pt x="391985" y="1248740"/>
                  </a:lnTo>
                  <a:lnTo>
                    <a:pt x="397675" y="1253820"/>
                  </a:lnTo>
                  <a:lnTo>
                    <a:pt x="402729" y="1256360"/>
                  </a:lnTo>
                  <a:lnTo>
                    <a:pt x="405091" y="1253820"/>
                  </a:lnTo>
                  <a:lnTo>
                    <a:pt x="401205" y="1241120"/>
                  </a:lnTo>
                  <a:lnTo>
                    <a:pt x="403669" y="1239850"/>
                  </a:lnTo>
                  <a:lnTo>
                    <a:pt x="407187" y="1243660"/>
                  </a:lnTo>
                  <a:lnTo>
                    <a:pt x="413092" y="1251280"/>
                  </a:lnTo>
                  <a:lnTo>
                    <a:pt x="419912" y="1258900"/>
                  </a:lnTo>
                  <a:lnTo>
                    <a:pt x="426135" y="1262710"/>
                  </a:lnTo>
                  <a:lnTo>
                    <a:pt x="430085" y="1262710"/>
                  </a:lnTo>
                  <a:lnTo>
                    <a:pt x="431355" y="1258900"/>
                  </a:lnTo>
                  <a:lnTo>
                    <a:pt x="433666" y="1277950"/>
                  </a:lnTo>
                  <a:lnTo>
                    <a:pt x="439331" y="1280490"/>
                  </a:lnTo>
                  <a:lnTo>
                    <a:pt x="440715" y="1279220"/>
                  </a:lnTo>
                  <a:lnTo>
                    <a:pt x="441210" y="1276680"/>
                  </a:lnTo>
                  <a:lnTo>
                    <a:pt x="441883" y="1281760"/>
                  </a:lnTo>
                  <a:lnTo>
                    <a:pt x="444144" y="1291920"/>
                  </a:lnTo>
                  <a:lnTo>
                    <a:pt x="448360" y="1303350"/>
                  </a:lnTo>
                  <a:lnTo>
                    <a:pt x="454888" y="1309700"/>
                  </a:lnTo>
                  <a:lnTo>
                    <a:pt x="460248" y="1309700"/>
                  </a:lnTo>
                  <a:lnTo>
                    <a:pt x="461010" y="1299540"/>
                  </a:lnTo>
                  <a:lnTo>
                    <a:pt x="463003" y="1303350"/>
                  </a:lnTo>
                  <a:lnTo>
                    <a:pt x="474802" y="1321130"/>
                  </a:lnTo>
                  <a:lnTo>
                    <a:pt x="481926" y="1327480"/>
                  </a:lnTo>
                  <a:lnTo>
                    <a:pt x="485940" y="1330020"/>
                  </a:lnTo>
                  <a:lnTo>
                    <a:pt x="481228" y="1312240"/>
                  </a:lnTo>
                  <a:lnTo>
                    <a:pt x="483920" y="1316050"/>
                  </a:lnTo>
                  <a:lnTo>
                    <a:pt x="490296" y="1324940"/>
                  </a:lnTo>
                  <a:lnTo>
                    <a:pt x="497827" y="1332560"/>
                  </a:lnTo>
                  <a:lnTo>
                    <a:pt x="503961" y="1336370"/>
                  </a:lnTo>
                  <a:lnTo>
                    <a:pt x="502627" y="1327480"/>
                  </a:lnTo>
                  <a:lnTo>
                    <a:pt x="497814" y="1313510"/>
                  </a:lnTo>
                  <a:lnTo>
                    <a:pt x="497420" y="1312240"/>
                  </a:lnTo>
                  <a:lnTo>
                    <a:pt x="493458" y="1299540"/>
                  </a:lnTo>
                  <a:lnTo>
                    <a:pt x="493064" y="1298270"/>
                  </a:lnTo>
                  <a:lnTo>
                    <a:pt x="491921" y="1289380"/>
                  </a:lnTo>
                  <a:lnTo>
                    <a:pt x="497243" y="1295730"/>
                  </a:lnTo>
                  <a:lnTo>
                    <a:pt x="507669" y="1309700"/>
                  </a:lnTo>
                  <a:lnTo>
                    <a:pt x="520611" y="1324940"/>
                  </a:lnTo>
                  <a:lnTo>
                    <a:pt x="533476" y="1331290"/>
                  </a:lnTo>
                  <a:close/>
                </a:path>
              </a:pathLst>
            </a:custGeom>
            <a:solidFill>
              <a:srgbClr val="FAFA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4707" y="351821"/>
            <a:ext cx="538162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00" b="0" spc="195" dirty="0">
                <a:latin typeface="Arial Narrow"/>
                <a:cs typeface="Arial Narrow"/>
              </a:rPr>
              <a:t>Honoring</a:t>
            </a:r>
            <a:r>
              <a:rPr sz="4300" b="0" spc="100" dirty="0">
                <a:latin typeface="Arial Narrow"/>
                <a:cs typeface="Arial Narrow"/>
              </a:rPr>
              <a:t> </a:t>
            </a:r>
            <a:r>
              <a:rPr sz="4300" b="0" spc="210" dirty="0">
                <a:latin typeface="Arial Narrow"/>
                <a:cs typeface="Arial Narrow"/>
              </a:rPr>
              <a:t>Our</a:t>
            </a:r>
            <a:r>
              <a:rPr sz="4300" b="0" spc="100" dirty="0">
                <a:latin typeface="Arial Narrow"/>
                <a:cs typeface="Arial Narrow"/>
              </a:rPr>
              <a:t> </a:t>
            </a:r>
            <a:r>
              <a:rPr sz="4300" b="0" spc="130" dirty="0">
                <a:latin typeface="Arial Narrow"/>
                <a:cs typeface="Arial Narrow"/>
              </a:rPr>
              <a:t>Neighbors</a:t>
            </a:r>
            <a:endParaRPr sz="430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702" y="1265923"/>
            <a:ext cx="7070725" cy="8419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1621790" algn="ctr">
              <a:lnSpc>
                <a:spcPct val="116399"/>
              </a:lnSpc>
              <a:spcBef>
                <a:spcPts val="95"/>
              </a:spcBef>
            </a:pP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This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list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is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more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than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just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names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it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is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tapestry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lives,</a:t>
            </a:r>
            <a:r>
              <a:rPr sz="1450" spc="-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stories,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souls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40" dirty="0">
                <a:solidFill>
                  <a:srgbClr val="0040FF"/>
                </a:solidFill>
                <a:latin typeface="Palatino Linotype"/>
                <a:cs typeface="Palatino Linotype"/>
              </a:rPr>
              <a:t>who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mattered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deeply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someone,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somewhere,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us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all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as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community.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Each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name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here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represents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person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who </a:t>
            </a:r>
            <a:r>
              <a:rPr sz="14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walked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this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Earth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with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purpose,</a:t>
            </a:r>
            <a:r>
              <a:rPr sz="1450" spc="-7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dreams,</a:t>
            </a:r>
            <a:r>
              <a:rPr sz="145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struggles,</a:t>
            </a:r>
            <a:r>
              <a:rPr sz="1450" spc="-7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love.</a:t>
            </a:r>
            <a:r>
              <a:rPr sz="1450" spc="-7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They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were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fathers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mothers,</a:t>
            </a: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brothers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sisters,</a:t>
            </a: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sons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and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daughters.</a:t>
            </a:r>
            <a:r>
              <a:rPr sz="1450" spc="-7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They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were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friends,</a:t>
            </a:r>
            <a:r>
              <a:rPr sz="145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mentors,</a:t>
            </a:r>
            <a:r>
              <a:rPr sz="1450" spc="-7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advocates,</a:t>
            </a:r>
            <a:r>
              <a:rPr sz="1450" spc="-7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artists,</a:t>
            </a:r>
            <a:r>
              <a:rPr sz="1450" spc="500" dirty="0">
                <a:solidFill>
                  <a:srgbClr val="0040FF"/>
                </a:solidFill>
                <a:latin typeface="Palatino Linotype"/>
                <a:cs typeface="Palatino Linotype"/>
              </a:rPr>
              <a:t>  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workers,</a:t>
            </a:r>
            <a:r>
              <a:rPr sz="1450" spc="-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dreamers,</a:t>
            </a:r>
            <a:r>
              <a:rPr sz="1450" spc="-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survivors,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neighbors.</a:t>
            </a:r>
            <a:endParaRPr sz="145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470"/>
              </a:spcBef>
            </a:pPr>
            <a:endParaRPr sz="1450">
              <a:latin typeface="Palatino Linotype"/>
              <a:cs typeface="Palatino Linotype"/>
            </a:endParaRPr>
          </a:p>
          <a:p>
            <a:pPr marL="225425" marR="26034" indent="-13970" algn="just">
              <a:lnSpc>
                <a:spcPts val="1500"/>
              </a:lnSpc>
            </a:pP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Some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offered guidance and wisdom; others inspired joy through their laughter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and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light.</a:t>
            </a: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Many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faced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hardship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adversity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with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quiet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resilience,</a:t>
            </a: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some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left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us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far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too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soon.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Yet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all,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every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single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one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them,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left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mark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on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world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around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them.</a:t>
            </a:r>
            <a:endParaRPr sz="1450">
              <a:latin typeface="Palatino Linotype"/>
              <a:cs typeface="Palatino Linotype"/>
            </a:endParaRPr>
          </a:p>
          <a:p>
            <a:pPr marL="193040" marR="6985" algn="ctr">
              <a:lnSpc>
                <a:spcPts val="1500"/>
              </a:lnSpc>
              <a:spcBef>
                <a:spcPts val="1500"/>
              </a:spcBef>
            </a:pP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As</a:t>
            </a:r>
            <a:r>
              <a:rPr sz="1450" spc="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reflect</a:t>
            </a:r>
            <a:r>
              <a:rPr sz="1450" spc="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on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these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names,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honor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not</a:t>
            </a:r>
            <a:r>
              <a:rPr sz="1450" spc="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just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their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memories</a:t>
            </a:r>
            <a:r>
              <a:rPr sz="1450" spc="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but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humanity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they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carried.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80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recognize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shared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experiences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that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bind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us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together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love,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loss,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triumph,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pain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affirm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our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commitment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never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forget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those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whose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lives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might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otherwise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be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overlooked.</a:t>
            </a:r>
            <a:endParaRPr sz="1450">
              <a:latin typeface="Palatino Linotype"/>
              <a:cs typeface="Palatino Linotype"/>
            </a:endParaRPr>
          </a:p>
          <a:p>
            <a:pPr marL="177800" algn="ctr">
              <a:lnSpc>
                <a:spcPts val="1620"/>
              </a:lnSpc>
              <a:spcBef>
                <a:spcPts val="1250"/>
              </a:spcBef>
            </a:pPr>
            <a:r>
              <a:rPr sz="1450" spc="-80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say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their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names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aloud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because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they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deserve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be</a:t>
            </a:r>
            <a:r>
              <a:rPr sz="14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remembered.</a:t>
            </a:r>
            <a:endParaRPr sz="1450">
              <a:latin typeface="Palatino Linotype"/>
              <a:cs typeface="Palatino Linotype"/>
            </a:endParaRPr>
          </a:p>
          <a:p>
            <a:pPr marL="177800" algn="ctr">
              <a:lnSpc>
                <a:spcPts val="1620"/>
              </a:lnSpc>
            </a:pPr>
            <a:r>
              <a:rPr sz="1450" spc="-80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write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their</a:t>
            </a:r>
            <a:r>
              <a:rPr sz="1450" spc="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names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down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because</a:t>
            </a:r>
            <a:r>
              <a:rPr sz="1450" spc="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their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stories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matter.</a:t>
            </a:r>
            <a:endParaRPr sz="1450">
              <a:latin typeface="Palatino Linotype"/>
              <a:cs typeface="Palatino Linotype"/>
            </a:endParaRPr>
          </a:p>
          <a:p>
            <a:pPr marL="178435" algn="ctr">
              <a:lnSpc>
                <a:spcPts val="1620"/>
              </a:lnSpc>
              <a:spcBef>
                <a:spcPts val="1260"/>
              </a:spcBef>
            </a:pPr>
            <a:r>
              <a:rPr sz="1450" spc="-80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lift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up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their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memories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as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reminder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sacredness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every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life.</a:t>
            </a:r>
            <a:endParaRPr sz="1450">
              <a:latin typeface="Palatino Linotype"/>
              <a:cs typeface="Palatino Linotype"/>
            </a:endParaRPr>
          </a:p>
          <a:p>
            <a:pPr marL="1271905" marR="1085850" indent="-45720" algn="ctr">
              <a:lnSpc>
                <a:spcPts val="1500"/>
              </a:lnSpc>
              <a:spcBef>
                <a:spcPts val="130"/>
              </a:spcBef>
            </a:pP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This</a:t>
            </a:r>
            <a:r>
              <a:rPr sz="1450" spc="8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is</a:t>
            </a:r>
            <a:r>
              <a:rPr sz="1450" spc="8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our</a:t>
            </a:r>
            <a:r>
              <a:rPr sz="1450" spc="8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call</a:t>
            </a:r>
            <a:r>
              <a:rPr sz="1450" spc="8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8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compassion,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8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justice,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8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community</a:t>
            </a:r>
            <a:r>
              <a:rPr sz="1450" spc="50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ensure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that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those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who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have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passed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are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never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invisible,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that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those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still</a:t>
            </a:r>
            <a:r>
              <a:rPr sz="1450" spc="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here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know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they</a:t>
            </a:r>
            <a:r>
              <a:rPr sz="1450" spc="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are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not</a:t>
            </a:r>
            <a:r>
              <a:rPr sz="1450" spc="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alone.</a:t>
            </a:r>
            <a:endParaRPr sz="1450">
              <a:latin typeface="Palatino Linotype"/>
              <a:cs typeface="Palatino Linotype"/>
            </a:endParaRPr>
          </a:p>
          <a:p>
            <a:pPr marL="1677670" marR="1491615" algn="ctr">
              <a:lnSpc>
                <a:spcPts val="1500"/>
              </a:lnSpc>
            </a:pP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all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beloved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neighbors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represented</a:t>
            </a:r>
            <a:r>
              <a:rPr sz="145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here: </a:t>
            </a:r>
            <a:r>
              <a:rPr sz="1450" spc="-80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remember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you.</a:t>
            </a: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80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miss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you.</a:t>
            </a: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80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honor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you.</a:t>
            </a:r>
            <a:endParaRPr sz="1450">
              <a:latin typeface="Palatino Linotype"/>
              <a:cs typeface="Palatino Linotype"/>
            </a:endParaRPr>
          </a:p>
          <a:p>
            <a:pPr marL="220345" marR="34290" algn="ctr">
              <a:lnSpc>
                <a:spcPts val="1500"/>
              </a:lnSpc>
              <a:spcBef>
                <a:spcPts val="1500"/>
              </a:spcBef>
            </a:pP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May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your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memories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be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blessing,</a:t>
            </a:r>
            <a:r>
              <a:rPr sz="1450" spc="-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may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your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legacies live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on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in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work</a:t>
            </a:r>
            <a:r>
              <a:rPr sz="14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do,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lives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serve,</a:t>
            </a:r>
            <a:r>
              <a:rPr sz="145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love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carry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forward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in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your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name.</a:t>
            </a:r>
            <a:endParaRPr sz="1450">
              <a:latin typeface="Palatino Linotype"/>
              <a:cs typeface="Palatino Linotype"/>
            </a:endParaRPr>
          </a:p>
          <a:p>
            <a:pPr marL="191135" marR="5080" indent="-635" algn="ctr">
              <a:lnSpc>
                <a:spcPts val="1500"/>
              </a:lnSpc>
            </a:pP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450" spc="114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dirty="0">
                <a:solidFill>
                  <a:srgbClr val="0040FF"/>
                </a:solidFill>
                <a:latin typeface="Palatino Linotype"/>
                <a:cs typeface="Palatino Linotype"/>
              </a:rPr>
              <a:t>Aaron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,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dirty="0">
                <a:solidFill>
                  <a:srgbClr val="0040FF"/>
                </a:solidFill>
                <a:latin typeface="Palatino Linotype"/>
                <a:cs typeface="Palatino Linotype"/>
              </a:rPr>
              <a:t>Alyssa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,</a:t>
            </a:r>
            <a:r>
              <a:rPr sz="1450" spc="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dirty="0">
                <a:solidFill>
                  <a:srgbClr val="0040FF"/>
                </a:solidFill>
                <a:latin typeface="Palatino Linotype"/>
                <a:cs typeface="Palatino Linotype"/>
              </a:rPr>
              <a:t>Clifford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,</a:t>
            </a:r>
            <a:r>
              <a:rPr sz="1450" spc="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dirty="0">
                <a:solidFill>
                  <a:srgbClr val="0040FF"/>
                </a:solidFill>
                <a:latin typeface="Palatino Linotype"/>
                <a:cs typeface="Palatino Linotype"/>
              </a:rPr>
              <a:t>Diana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,</a:t>
            </a:r>
            <a:r>
              <a:rPr sz="1450" spc="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dirty="0">
                <a:solidFill>
                  <a:srgbClr val="0040FF"/>
                </a:solidFill>
                <a:latin typeface="Palatino Linotype"/>
                <a:cs typeface="Palatino Linotype"/>
              </a:rPr>
              <a:t>Enrique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,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dirty="0">
                <a:solidFill>
                  <a:srgbClr val="0040FF"/>
                </a:solidFill>
                <a:latin typeface="Palatino Linotype"/>
                <a:cs typeface="Palatino Linotype"/>
              </a:rPr>
              <a:t>Jasmine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,</a:t>
            </a:r>
            <a:r>
              <a:rPr sz="1450" spc="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spc="50" dirty="0">
                <a:solidFill>
                  <a:srgbClr val="0040FF"/>
                </a:solidFill>
                <a:latin typeface="Palatino Linotype"/>
                <a:cs typeface="Palatino Linotype"/>
              </a:rPr>
              <a:t>Lamar</a:t>
            </a:r>
            <a:r>
              <a:rPr sz="1450" spc="50" dirty="0">
                <a:solidFill>
                  <a:srgbClr val="0040FF"/>
                </a:solidFill>
                <a:latin typeface="Palatino Linotype"/>
                <a:cs typeface="Palatino Linotype"/>
              </a:rPr>
              <a:t>,</a:t>
            </a:r>
            <a:r>
              <a:rPr sz="1450" spc="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dirty="0">
                <a:solidFill>
                  <a:srgbClr val="0040FF"/>
                </a:solidFill>
                <a:latin typeface="Palatino Linotype"/>
                <a:cs typeface="Palatino Linotype"/>
              </a:rPr>
              <a:t>Nycole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,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spc="-10" dirty="0">
                <a:solidFill>
                  <a:srgbClr val="0040FF"/>
                </a:solidFill>
                <a:latin typeface="Palatino Linotype"/>
                <a:cs typeface="Palatino Linotype"/>
              </a:rPr>
              <a:t>Terrence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,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spc="45" dirty="0">
                <a:solidFill>
                  <a:srgbClr val="0040FF"/>
                </a:solidFill>
                <a:latin typeface="Palatino Linotype"/>
                <a:cs typeface="Palatino Linotype"/>
              </a:rPr>
              <a:t>Zachariah</a:t>
            </a:r>
            <a:r>
              <a:rPr sz="1450" b="1" spc="8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your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names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are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more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than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just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letters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on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page.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They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are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echoes</a:t>
            </a:r>
            <a:r>
              <a:rPr sz="14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of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stories,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moments,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memories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that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still</a:t>
            </a:r>
            <a:r>
              <a:rPr sz="1450" spc="7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live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in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hearts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7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those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who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knew</a:t>
            </a:r>
            <a:r>
              <a:rPr sz="1450" spc="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you.</a:t>
            </a:r>
            <a:endParaRPr sz="1450">
              <a:latin typeface="Palatino Linotype"/>
              <a:cs typeface="Palatino Linotype"/>
            </a:endParaRPr>
          </a:p>
          <a:p>
            <a:pPr marL="178435" algn="ctr">
              <a:lnSpc>
                <a:spcPct val="100000"/>
              </a:lnSpc>
              <a:spcBef>
                <a:spcPts val="1250"/>
              </a:spcBef>
            </a:pP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In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2024,</a:t>
            </a:r>
            <a:r>
              <a:rPr sz="14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lost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b="1" spc="95" dirty="0">
                <a:solidFill>
                  <a:srgbClr val="0040FF"/>
                </a:solidFill>
                <a:latin typeface="Palatino Linotype"/>
                <a:cs typeface="Palatino Linotype"/>
              </a:rPr>
              <a:t>350</a:t>
            </a:r>
            <a:r>
              <a:rPr sz="1450" b="1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our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unhoused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neighbors</a:t>
            </a:r>
            <a:r>
              <a:rPr sz="14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in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Las</a:t>
            </a:r>
            <a:r>
              <a:rPr sz="14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Vegas.</a:t>
            </a:r>
            <a:endParaRPr sz="1450">
              <a:latin typeface="Palatino Linotype"/>
              <a:cs typeface="Palatino Linotype"/>
            </a:endParaRPr>
          </a:p>
          <a:p>
            <a:pPr marL="235585" marR="49530" algn="ctr">
              <a:lnSpc>
                <a:spcPts val="1500"/>
              </a:lnSpc>
              <a:spcBef>
                <a:spcPts val="1510"/>
              </a:spcBef>
            </a:pP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You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were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among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them,</a:t>
            </a:r>
            <a:r>
              <a:rPr sz="145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but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were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never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anonymous.</a:t>
            </a:r>
            <a:r>
              <a:rPr sz="145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You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were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part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4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fabric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this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community,</a:t>
            </a:r>
            <a:r>
              <a:rPr sz="14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your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presence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made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it</a:t>
            </a:r>
            <a:r>
              <a:rPr sz="1450" spc="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stronger,</a:t>
            </a:r>
            <a:r>
              <a:rPr sz="14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richer,</a:t>
            </a:r>
            <a:r>
              <a:rPr sz="14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more</a:t>
            </a:r>
            <a:r>
              <a:rPr sz="1450" spc="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human.</a:t>
            </a:r>
            <a:endParaRPr sz="1450">
              <a:latin typeface="Palatino Linotype"/>
              <a:cs typeface="Palatino Linotype"/>
            </a:endParaRPr>
          </a:p>
          <a:p>
            <a:pPr marL="178435" algn="ctr">
              <a:lnSpc>
                <a:spcPts val="1490"/>
              </a:lnSpc>
            </a:pPr>
            <a:r>
              <a:rPr sz="1450" spc="-80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remember</a:t>
            </a:r>
            <a:r>
              <a:rPr sz="14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you.</a:t>
            </a:r>
            <a:endParaRPr sz="1450">
              <a:latin typeface="Palatino Linotype"/>
              <a:cs typeface="Palatino Linotype"/>
            </a:endParaRPr>
          </a:p>
          <a:p>
            <a:pPr marL="2289175" marR="2103120" algn="ctr">
              <a:lnSpc>
                <a:spcPts val="1500"/>
              </a:lnSpc>
              <a:spcBef>
                <a:spcPts val="1510"/>
              </a:spcBef>
            </a:pPr>
            <a:r>
              <a:rPr sz="1450" spc="-80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speak</a:t>
            </a:r>
            <a:r>
              <a:rPr sz="1450" spc="-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your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names</a:t>
            </a:r>
            <a:r>
              <a:rPr sz="14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with</a:t>
            </a:r>
            <a:r>
              <a:rPr sz="14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love. </a:t>
            </a:r>
            <a:r>
              <a:rPr sz="145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4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we</a:t>
            </a:r>
            <a:r>
              <a:rPr sz="14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carry</a:t>
            </a:r>
            <a:r>
              <a:rPr sz="14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your</a:t>
            </a:r>
            <a:r>
              <a:rPr sz="14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dirty="0">
                <a:solidFill>
                  <a:srgbClr val="0040FF"/>
                </a:solidFill>
                <a:latin typeface="Palatino Linotype"/>
                <a:cs typeface="Palatino Linotype"/>
              </a:rPr>
              <a:t>light</a:t>
            </a:r>
            <a:r>
              <a:rPr sz="14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4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forward.</a:t>
            </a:r>
            <a:endParaRPr sz="14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2803" y="3576599"/>
              <a:ext cx="3457574" cy="29051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239" y="697942"/>
              <a:ext cx="2390774" cy="23907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156" y="7575187"/>
              <a:ext cx="2285999" cy="17049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433" y="7375037"/>
              <a:ext cx="2371724" cy="2371724"/>
            </a:xfrm>
            <a:prstGeom prst="rect">
              <a:avLst/>
            </a:prstGeom>
          </p:spPr>
        </p:pic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FC094C76-B4E0-EB8C-ABD5-16EC1A3B0B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020" y="-646331"/>
            <a:ext cx="7300358" cy="646331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In Loving Memory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569894" y="1133850"/>
            <a:ext cx="3543935" cy="1454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5700"/>
              </a:lnSpc>
              <a:spcBef>
                <a:spcPts val="100"/>
              </a:spcBef>
            </a:pP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In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loving</a:t>
            </a:r>
            <a:r>
              <a:rPr sz="13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memory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3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b="1" dirty="0">
                <a:solidFill>
                  <a:srgbClr val="0040FF"/>
                </a:solidFill>
                <a:latin typeface="Palatino Linotype"/>
                <a:cs typeface="Palatino Linotype"/>
              </a:rPr>
              <a:t>Harvey</a:t>
            </a:r>
            <a:r>
              <a:rPr sz="1350" b="1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b="1" dirty="0">
                <a:solidFill>
                  <a:srgbClr val="0040FF"/>
                </a:solidFill>
                <a:latin typeface="Palatino Linotype"/>
                <a:cs typeface="Palatino Linotype"/>
              </a:rPr>
              <a:t>Austin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,</a:t>
            </a:r>
            <a:r>
              <a:rPr sz="135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our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longtime volunteer care coordinator at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The </a:t>
            </a:r>
            <a:r>
              <a:rPr sz="1350" spc="-95" dirty="0">
                <a:solidFill>
                  <a:srgbClr val="0040FF"/>
                </a:solidFill>
                <a:latin typeface="Palatino Linotype"/>
                <a:cs typeface="Palatino Linotype"/>
              </a:rPr>
              <a:t>CARE</a:t>
            </a:r>
            <a:r>
              <a:rPr sz="13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Complex,</a:t>
            </a:r>
            <a:r>
              <a:rPr sz="1350" spc="-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whose</a:t>
            </a:r>
            <a:r>
              <a:rPr sz="13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unwavering</a:t>
            </a:r>
            <a:r>
              <a:rPr sz="13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dedication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3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compassion</a:t>
            </a:r>
            <a:r>
              <a:rPr sz="13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profoundly</a:t>
            </a:r>
            <a:r>
              <a:rPr sz="13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impacted</a:t>
            </a:r>
            <a:r>
              <a:rPr sz="13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our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community.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40" dirty="0">
                <a:solidFill>
                  <a:srgbClr val="0040FF"/>
                </a:solidFill>
                <a:latin typeface="Palatino Linotype"/>
                <a:cs typeface="Palatino Linotype"/>
              </a:rPr>
              <a:t>Harvey's</a:t>
            </a:r>
            <a:r>
              <a:rPr sz="1350" spc="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heartfelt</a:t>
            </a:r>
            <a:r>
              <a:rPr sz="13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commitment</a:t>
            </a:r>
            <a:r>
              <a:rPr sz="1350" spc="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to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serving</a:t>
            </a:r>
            <a:r>
              <a:rPr sz="13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others</a:t>
            </a:r>
            <a:r>
              <a:rPr sz="13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continues</a:t>
            </a:r>
            <a:r>
              <a:rPr sz="13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3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inspire</a:t>
            </a:r>
            <a:r>
              <a:rPr sz="13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us</a:t>
            </a:r>
            <a:r>
              <a:rPr sz="13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all.</a:t>
            </a:r>
            <a:endParaRPr sz="1350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4348" y="3735254"/>
            <a:ext cx="3783965" cy="254000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5"/>
              </a:spcBef>
            </a:pPr>
            <a:r>
              <a:rPr sz="1300" b="1" dirty="0">
                <a:solidFill>
                  <a:srgbClr val="0040FF"/>
                </a:solidFill>
                <a:latin typeface="Palatino Linotype"/>
                <a:cs typeface="Palatino Linotype"/>
              </a:rPr>
              <a:t>Juan</a:t>
            </a:r>
            <a:r>
              <a:rPr sz="1300" b="1" spc="1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b="1" spc="-10" dirty="0">
                <a:solidFill>
                  <a:srgbClr val="0040FF"/>
                </a:solidFill>
                <a:latin typeface="Palatino Linotype"/>
                <a:cs typeface="Palatino Linotype"/>
              </a:rPr>
              <a:t>Salinas</a:t>
            </a:r>
            <a:endParaRPr sz="13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30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November</a:t>
            </a:r>
            <a:r>
              <a:rPr sz="130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25,</a:t>
            </a:r>
            <a:r>
              <a:rPr sz="130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55" dirty="0">
                <a:solidFill>
                  <a:srgbClr val="0040FF"/>
                </a:solidFill>
                <a:latin typeface="Palatino Linotype"/>
                <a:cs typeface="Palatino Linotype"/>
              </a:rPr>
              <a:t>1964-</a:t>
            </a:r>
            <a:r>
              <a:rPr sz="130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February</a:t>
            </a:r>
            <a:r>
              <a:rPr sz="130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2,</a:t>
            </a:r>
            <a:r>
              <a:rPr sz="130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2024</a:t>
            </a:r>
            <a:endParaRPr sz="13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Palatino Linotype"/>
              <a:cs typeface="Palatino Linotype"/>
            </a:endParaRPr>
          </a:p>
          <a:p>
            <a:pPr marL="12065" marR="5080" algn="ctr">
              <a:lnSpc>
                <a:spcPct val="115399"/>
              </a:lnSpc>
              <a:spcBef>
                <a:spcPts val="5"/>
              </a:spcBef>
            </a:pP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Juan</a:t>
            </a:r>
            <a:r>
              <a:rPr sz="130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Salinas'</a:t>
            </a:r>
            <a:r>
              <a:rPr sz="130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passing</a:t>
            </a:r>
            <a:r>
              <a:rPr sz="130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is</a:t>
            </a:r>
            <a:r>
              <a:rPr sz="130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30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profound</a:t>
            </a:r>
            <a:r>
              <a:rPr sz="130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loss,</a:t>
            </a:r>
            <a:r>
              <a:rPr sz="130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not</a:t>
            </a:r>
            <a:r>
              <a:rPr sz="130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only</a:t>
            </a:r>
            <a:r>
              <a:rPr sz="1300" spc="50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for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Salvation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60" dirty="0">
                <a:solidFill>
                  <a:srgbClr val="0040FF"/>
                </a:solidFill>
                <a:latin typeface="Palatino Linotype"/>
                <a:cs typeface="Palatino Linotype"/>
              </a:rPr>
              <a:t>Army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but for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entire community.</a:t>
            </a:r>
            <a:r>
              <a:rPr sz="130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His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unwavering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 commitment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to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equality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for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LGBTQIA+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community created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lasting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change</a:t>
            </a:r>
            <a:r>
              <a:rPr sz="130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30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safer,</a:t>
            </a:r>
            <a:r>
              <a:rPr sz="1300" spc="-7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more</a:t>
            </a:r>
            <a:r>
              <a:rPr sz="130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inclusive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space</a:t>
            </a:r>
            <a:r>
              <a:rPr sz="130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for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those</a:t>
            </a:r>
            <a:r>
              <a:rPr sz="130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in</a:t>
            </a:r>
            <a:r>
              <a:rPr sz="130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need.</a:t>
            </a:r>
            <a:r>
              <a:rPr sz="130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Juan’s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legacy</a:t>
            </a:r>
            <a:r>
              <a:rPr sz="130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30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compassion</a:t>
            </a:r>
            <a:r>
              <a:rPr sz="130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and advocacy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will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 continue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to inspire us</a:t>
            </a:r>
            <a:r>
              <a:rPr sz="130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to uplift 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and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protect</a:t>
            </a:r>
            <a:r>
              <a:rPr sz="130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30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most</a:t>
            </a:r>
            <a:r>
              <a:rPr sz="130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vulnerable</a:t>
            </a:r>
            <a:r>
              <a:rPr sz="130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0040FF"/>
                </a:solidFill>
                <a:latin typeface="Palatino Linotype"/>
                <a:cs typeface="Palatino Linotype"/>
              </a:rPr>
              <a:t>among</a:t>
            </a:r>
            <a:r>
              <a:rPr sz="1300" spc="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us.</a:t>
            </a:r>
            <a:endParaRPr sz="130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0837" y="7687040"/>
            <a:ext cx="3850004" cy="19304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In</a:t>
            </a:r>
            <a:r>
              <a:rPr sz="1350" spc="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Loving</a:t>
            </a:r>
            <a:r>
              <a:rPr sz="13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Memory</a:t>
            </a:r>
            <a:r>
              <a:rPr sz="13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of</a:t>
            </a:r>
            <a:r>
              <a:rPr sz="13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b="1" dirty="0">
                <a:solidFill>
                  <a:srgbClr val="0040FF"/>
                </a:solidFill>
                <a:latin typeface="Palatino Linotype"/>
                <a:cs typeface="Palatino Linotype"/>
              </a:rPr>
              <a:t>Anthony</a:t>
            </a:r>
            <a:r>
              <a:rPr sz="1350" b="1" spc="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b="1" dirty="0">
                <a:solidFill>
                  <a:srgbClr val="0040FF"/>
                </a:solidFill>
                <a:latin typeface="Palatino Linotype"/>
                <a:cs typeface="Palatino Linotype"/>
              </a:rPr>
              <a:t>James</a:t>
            </a:r>
            <a:r>
              <a:rPr sz="1350" b="1" spc="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b="1" spc="-10" dirty="0">
                <a:solidFill>
                  <a:srgbClr val="0040FF"/>
                </a:solidFill>
                <a:latin typeface="Palatino Linotype"/>
                <a:cs typeface="Palatino Linotype"/>
              </a:rPr>
              <a:t>Phillips</a:t>
            </a:r>
            <a:endParaRPr sz="1350">
              <a:latin typeface="Palatino Linotype"/>
              <a:cs typeface="Palatino Linotype"/>
            </a:endParaRPr>
          </a:p>
          <a:p>
            <a:pPr marL="237490" marR="229870" indent="-635" algn="ctr">
              <a:lnSpc>
                <a:spcPct val="115700"/>
              </a:lnSpc>
            </a:pPr>
            <a:r>
              <a:rPr sz="13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August</a:t>
            </a:r>
            <a:r>
              <a:rPr sz="1350" spc="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15,</a:t>
            </a:r>
            <a:r>
              <a:rPr sz="13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1977</a:t>
            </a:r>
            <a:r>
              <a:rPr sz="13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160" dirty="0">
                <a:solidFill>
                  <a:srgbClr val="0040FF"/>
                </a:solidFill>
                <a:latin typeface="Palatino Linotype"/>
                <a:cs typeface="Palatino Linotype"/>
              </a:rPr>
              <a:t>–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February</a:t>
            </a:r>
            <a:r>
              <a:rPr sz="1350" spc="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14,</a:t>
            </a:r>
            <a:r>
              <a:rPr sz="13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2025</a:t>
            </a:r>
            <a:r>
              <a:rPr sz="1350" spc="50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Anthony</a:t>
            </a:r>
            <a:r>
              <a:rPr sz="13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James</a:t>
            </a:r>
            <a:r>
              <a:rPr sz="13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Phillips</a:t>
            </a:r>
            <a:r>
              <a:rPr sz="13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was</a:t>
            </a:r>
            <a:r>
              <a:rPr sz="13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3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founding</a:t>
            </a:r>
            <a:r>
              <a:rPr sz="1350" spc="-3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force</a:t>
            </a:r>
            <a:endParaRPr sz="1350">
              <a:latin typeface="Palatino Linotype"/>
              <a:cs typeface="Palatino Linotype"/>
            </a:endParaRPr>
          </a:p>
          <a:p>
            <a:pPr marL="12700" marR="5080" algn="ctr">
              <a:lnSpc>
                <a:spcPct val="115700"/>
              </a:lnSpc>
            </a:pP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behind</a:t>
            </a:r>
            <a:r>
              <a:rPr sz="13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Street</a:t>
            </a:r>
            <a:r>
              <a:rPr sz="13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35" dirty="0">
                <a:solidFill>
                  <a:srgbClr val="0040FF"/>
                </a:solidFill>
                <a:latin typeface="Palatino Linotype"/>
                <a:cs typeface="Palatino Linotype"/>
              </a:rPr>
              <a:t>Dogz,</a:t>
            </a:r>
            <a:r>
              <a:rPr sz="1350" spc="-4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helping</a:t>
            </a:r>
            <a:r>
              <a:rPr sz="13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grow</a:t>
            </a:r>
            <a:r>
              <a:rPr sz="1350" spc="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the</a:t>
            </a:r>
            <a:r>
              <a:rPr sz="1350" spc="1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organization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from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small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idea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into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a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vital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community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resource. </a:t>
            </a:r>
            <a:r>
              <a:rPr sz="13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His</a:t>
            </a:r>
            <a:r>
              <a:rPr sz="13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vision,</a:t>
            </a:r>
            <a:r>
              <a:rPr sz="1350" spc="-6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generosity,</a:t>
            </a:r>
            <a:r>
              <a:rPr sz="1350" spc="-5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3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commitment</a:t>
            </a:r>
            <a:r>
              <a:rPr sz="13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to</a:t>
            </a:r>
            <a:r>
              <a:rPr sz="1350" spc="-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service 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shaped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its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mission</a:t>
            </a:r>
            <a:r>
              <a:rPr sz="13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impact</a:t>
            </a:r>
            <a:r>
              <a:rPr sz="13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across</a:t>
            </a:r>
            <a:r>
              <a:rPr sz="1350" spc="-1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Nevada.</a:t>
            </a:r>
            <a:r>
              <a:rPr sz="1350" spc="-6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He </a:t>
            </a:r>
            <a:r>
              <a:rPr sz="1350" spc="-20" dirty="0">
                <a:solidFill>
                  <a:srgbClr val="0040FF"/>
                </a:solidFill>
                <a:latin typeface="Palatino Linotype"/>
                <a:cs typeface="Palatino Linotype"/>
              </a:rPr>
              <a:t>will</a:t>
            </a:r>
            <a:r>
              <a:rPr sz="1350" spc="-50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dirty="0">
                <a:solidFill>
                  <a:srgbClr val="0040FF"/>
                </a:solidFill>
                <a:latin typeface="Palatino Linotype"/>
                <a:cs typeface="Palatino Linotype"/>
              </a:rPr>
              <a:t>be</a:t>
            </a:r>
            <a:r>
              <a:rPr sz="13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deeply</a:t>
            </a:r>
            <a:r>
              <a:rPr sz="13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missed</a:t>
            </a:r>
            <a:r>
              <a:rPr sz="13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and</a:t>
            </a:r>
            <a:r>
              <a:rPr sz="13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25" dirty="0">
                <a:solidFill>
                  <a:srgbClr val="0040FF"/>
                </a:solidFill>
                <a:latin typeface="Palatino Linotype"/>
                <a:cs typeface="Palatino Linotype"/>
              </a:rPr>
              <a:t>forever</a:t>
            </a:r>
            <a:r>
              <a:rPr sz="1350" spc="-45" dirty="0">
                <a:solidFill>
                  <a:srgbClr val="0040FF"/>
                </a:solidFill>
                <a:latin typeface="Palatino Linotype"/>
                <a:cs typeface="Palatino Linotype"/>
              </a:rPr>
              <a:t> </a:t>
            </a:r>
            <a:r>
              <a:rPr sz="1350" spc="-10" dirty="0">
                <a:solidFill>
                  <a:srgbClr val="0040FF"/>
                </a:solidFill>
                <a:latin typeface="Palatino Linotype"/>
                <a:cs typeface="Palatino Linotype"/>
              </a:rPr>
              <a:t>remembered.</a:t>
            </a:r>
            <a:endParaRPr sz="1350">
              <a:latin typeface="Palatino Linotype"/>
              <a:cs typeface="Palatino Linotype"/>
            </a:endParaRPr>
          </a:p>
        </p:txBody>
      </p:sp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9933" y="453903"/>
            <a:ext cx="6872605" cy="9294495"/>
            <a:chOff x="519933" y="453903"/>
            <a:chExt cx="6872605" cy="929449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003" y="7376079"/>
              <a:ext cx="2371724" cy="2371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933" y="453903"/>
              <a:ext cx="2371724" cy="23717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7949" y="951902"/>
              <a:ext cx="2329283" cy="23717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62714" y="4329834"/>
              <a:ext cx="2329283" cy="23717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19369" y="3323681"/>
              <a:ext cx="2371724" cy="23717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8143488-8CC8-5BCD-6C6A-5C4AC1B29E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020" y="-646331"/>
            <a:ext cx="7300358" cy="646331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In Loving Memory </a:t>
            </a:r>
          </a:p>
        </p:txBody>
      </p:sp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1175" y="593346"/>
              <a:ext cx="5147555" cy="3854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99745" y="581915"/>
              <a:ext cx="5168900" cy="3876675"/>
            </a:xfrm>
            <a:custGeom>
              <a:avLst/>
              <a:gdLst/>
              <a:ahLst/>
              <a:cxnLst/>
              <a:rect l="l" t="t" r="r" b="b"/>
              <a:pathLst>
                <a:path w="5168900" h="3876675">
                  <a:moveTo>
                    <a:pt x="0" y="123788"/>
                  </a:moveTo>
                  <a:lnTo>
                    <a:pt x="0" y="3752886"/>
                  </a:lnTo>
                  <a:lnTo>
                    <a:pt x="9727" y="3801070"/>
                  </a:lnTo>
                  <a:lnTo>
                    <a:pt x="36256" y="3840418"/>
                  </a:lnTo>
                  <a:lnTo>
                    <a:pt x="75604" y="3866947"/>
                  </a:lnTo>
                  <a:lnTo>
                    <a:pt x="123788" y="3876675"/>
                  </a:lnTo>
                  <a:lnTo>
                    <a:pt x="5045111" y="3876675"/>
                  </a:lnTo>
                  <a:lnTo>
                    <a:pt x="5093295" y="3866947"/>
                  </a:lnTo>
                  <a:lnTo>
                    <a:pt x="5132643" y="3840418"/>
                  </a:lnTo>
                  <a:lnTo>
                    <a:pt x="5159172" y="3801070"/>
                  </a:lnTo>
                  <a:lnTo>
                    <a:pt x="5168899" y="3752886"/>
                  </a:lnTo>
                  <a:lnTo>
                    <a:pt x="5168899" y="123788"/>
                  </a:lnTo>
                  <a:lnTo>
                    <a:pt x="5159171" y="75604"/>
                  </a:lnTo>
                  <a:lnTo>
                    <a:pt x="5132643" y="36257"/>
                  </a:lnTo>
                  <a:lnTo>
                    <a:pt x="5093295" y="9728"/>
                  </a:lnTo>
                  <a:lnTo>
                    <a:pt x="5045111" y="0"/>
                  </a:lnTo>
                  <a:lnTo>
                    <a:pt x="123788" y="0"/>
                  </a:lnTo>
                  <a:lnTo>
                    <a:pt x="75604" y="9728"/>
                  </a:lnTo>
                  <a:lnTo>
                    <a:pt x="36256" y="36256"/>
                  </a:lnTo>
                  <a:lnTo>
                    <a:pt x="9727" y="75604"/>
                  </a:lnTo>
                  <a:lnTo>
                    <a:pt x="0" y="123788"/>
                  </a:lnTo>
                </a:path>
              </a:pathLst>
            </a:custGeom>
            <a:ln w="761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96962" y="581913"/>
              <a:ext cx="327660" cy="3876040"/>
            </a:xfrm>
            <a:custGeom>
              <a:avLst/>
              <a:gdLst/>
              <a:ahLst/>
              <a:cxnLst/>
              <a:rect l="l" t="t" r="r" b="b"/>
              <a:pathLst>
                <a:path w="327659" h="3876040">
                  <a:moveTo>
                    <a:pt x="101003" y="2398484"/>
                  </a:moveTo>
                  <a:lnTo>
                    <a:pt x="100888" y="2398674"/>
                  </a:lnTo>
                  <a:lnTo>
                    <a:pt x="101003" y="2398484"/>
                  </a:lnTo>
                  <a:close/>
                </a:path>
                <a:path w="327659" h="3876040">
                  <a:moveTo>
                    <a:pt x="101003" y="460629"/>
                  </a:moveTo>
                  <a:lnTo>
                    <a:pt x="100888" y="460819"/>
                  </a:lnTo>
                  <a:lnTo>
                    <a:pt x="101003" y="460629"/>
                  </a:lnTo>
                  <a:close/>
                </a:path>
                <a:path w="327659" h="3876040">
                  <a:moveTo>
                    <a:pt x="147459" y="2288781"/>
                  </a:moveTo>
                  <a:lnTo>
                    <a:pt x="147332" y="2288616"/>
                  </a:lnTo>
                  <a:lnTo>
                    <a:pt x="147459" y="2288781"/>
                  </a:lnTo>
                  <a:close/>
                </a:path>
                <a:path w="327659" h="3876040">
                  <a:moveTo>
                    <a:pt x="147459" y="350939"/>
                  </a:moveTo>
                  <a:lnTo>
                    <a:pt x="147332" y="350761"/>
                  </a:lnTo>
                  <a:lnTo>
                    <a:pt x="147459" y="350939"/>
                  </a:lnTo>
                  <a:close/>
                </a:path>
                <a:path w="327659" h="3876040">
                  <a:moveTo>
                    <a:pt x="230263" y="2123376"/>
                  </a:moveTo>
                  <a:close/>
                </a:path>
                <a:path w="327659" h="3876040">
                  <a:moveTo>
                    <a:pt x="317500" y="2483980"/>
                  </a:moveTo>
                  <a:lnTo>
                    <a:pt x="316230" y="2475890"/>
                  </a:lnTo>
                  <a:lnTo>
                    <a:pt x="311150" y="2469362"/>
                  </a:lnTo>
                  <a:lnTo>
                    <a:pt x="308610" y="2467953"/>
                  </a:lnTo>
                  <a:lnTo>
                    <a:pt x="308610" y="2483599"/>
                  </a:lnTo>
                  <a:lnTo>
                    <a:pt x="307340" y="2487282"/>
                  </a:lnTo>
                  <a:lnTo>
                    <a:pt x="307340" y="2525369"/>
                  </a:lnTo>
                  <a:lnTo>
                    <a:pt x="307340" y="2531859"/>
                  </a:lnTo>
                  <a:lnTo>
                    <a:pt x="304800" y="2537510"/>
                  </a:lnTo>
                  <a:lnTo>
                    <a:pt x="298450" y="2543022"/>
                  </a:lnTo>
                  <a:lnTo>
                    <a:pt x="292100" y="2541968"/>
                  </a:lnTo>
                  <a:lnTo>
                    <a:pt x="284480" y="2534335"/>
                  </a:lnTo>
                  <a:lnTo>
                    <a:pt x="281940" y="2527897"/>
                  </a:lnTo>
                  <a:lnTo>
                    <a:pt x="278130" y="2521127"/>
                  </a:lnTo>
                  <a:lnTo>
                    <a:pt x="275590" y="2506586"/>
                  </a:lnTo>
                  <a:lnTo>
                    <a:pt x="276860" y="2505087"/>
                  </a:lnTo>
                  <a:lnTo>
                    <a:pt x="276860" y="2502916"/>
                  </a:lnTo>
                  <a:lnTo>
                    <a:pt x="275590" y="2496731"/>
                  </a:lnTo>
                  <a:lnTo>
                    <a:pt x="275590" y="2495651"/>
                  </a:lnTo>
                  <a:lnTo>
                    <a:pt x="274320" y="2494788"/>
                  </a:lnTo>
                  <a:lnTo>
                    <a:pt x="274320" y="2491232"/>
                  </a:lnTo>
                  <a:lnTo>
                    <a:pt x="281940" y="2492895"/>
                  </a:lnTo>
                  <a:lnTo>
                    <a:pt x="283210" y="2493505"/>
                  </a:lnTo>
                  <a:lnTo>
                    <a:pt x="289560" y="2496553"/>
                  </a:lnTo>
                  <a:lnTo>
                    <a:pt x="295910" y="2502204"/>
                  </a:lnTo>
                  <a:lnTo>
                    <a:pt x="302260" y="2509850"/>
                  </a:lnTo>
                  <a:lnTo>
                    <a:pt x="306070" y="2518029"/>
                  </a:lnTo>
                  <a:lnTo>
                    <a:pt x="307340" y="2525369"/>
                  </a:lnTo>
                  <a:lnTo>
                    <a:pt x="307340" y="2487282"/>
                  </a:lnTo>
                  <a:lnTo>
                    <a:pt x="306070" y="2490952"/>
                  </a:lnTo>
                  <a:lnTo>
                    <a:pt x="306070" y="2492552"/>
                  </a:lnTo>
                  <a:lnTo>
                    <a:pt x="304800" y="2494229"/>
                  </a:lnTo>
                  <a:lnTo>
                    <a:pt x="299720" y="2489149"/>
                  </a:lnTo>
                  <a:lnTo>
                    <a:pt x="294640" y="2485059"/>
                  </a:lnTo>
                  <a:lnTo>
                    <a:pt x="288290" y="2481935"/>
                  </a:lnTo>
                  <a:lnTo>
                    <a:pt x="283210" y="2479789"/>
                  </a:lnTo>
                  <a:lnTo>
                    <a:pt x="285750" y="2477986"/>
                  </a:lnTo>
                  <a:lnTo>
                    <a:pt x="288290" y="2476881"/>
                  </a:lnTo>
                  <a:lnTo>
                    <a:pt x="293370" y="2475192"/>
                  </a:lnTo>
                  <a:lnTo>
                    <a:pt x="295910" y="2475141"/>
                  </a:lnTo>
                  <a:lnTo>
                    <a:pt x="298450" y="2476423"/>
                  </a:lnTo>
                  <a:lnTo>
                    <a:pt x="306070" y="2479243"/>
                  </a:lnTo>
                  <a:lnTo>
                    <a:pt x="308610" y="2483599"/>
                  </a:lnTo>
                  <a:lnTo>
                    <a:pt x="308610" y="2467953"/>
                  </a:lnTo>
                  <a:lnTo>
                    <a:pt x="302260" y="2464397"/>
                  </a:lnTo>
                  <a:lnTo>
                    <a:pt x="297180" y="2462225"/>
                  </a:lnTo>
                  <a:lnTo>
                    <a:pt x="292100" y="2462136"/>
                  </a:lnTo>
                  <a:lnTo>
                    <a:pt x="287020" y="2464104"/>
                  </a:lnTo>
                  <a:lnTo>
                    <a:pt x="283210" y="2464981"/>
                  </a:lnTo>
                  <a:lnTo>
                    <a:pt x="278130" y="2468270"/>
                  </a:lnTo>
                  <a:lnTo>
                    <a:pt x="269240" y="2473833"/>
                  </a:lnTo>
                  <a:lnTo>
                    <a:pt x="262890" y="2458745"/>
                  </a:lnTo>
                  <a:lnTo>
                    <a:pt x="256540" y="2445804"/>
                  </a:lnTo>
                  <a:lnTo>
                    <a:pt x="250190" y="2435021"/>
                  </a:lnTo>
                  <a:lnTo>
                    <a:pt x="243840" y="2426411"/>
                  </a:lnTo>
                  <a:lnTo>
                    <a:pt x="240030" y="2421318"/>
                  </a:lnTo>
                  <a:lnTo>
                    <a:pt x="236220" y="2416010"/>
                  </a:lnTo>
                  <a:lnTo>
                    <a:pt x="231140" y="2410472"/>
                  </a:lnTo>
                  <a:lnTo>
                    <a:pt x="226060" y="2404808"/>
                  </a:lnTo>
                  <a:lnTo>
                    <a:pt x="224790" y="2404440"/>
                  </a:lnTo>
                  <a:lnTo>
                    <a:pt x="207010" y="2387346"/>
                  </a:lnTo>
                  <a:lnTo>
                    <a:pt x="193040" y="2372690"/>
                  </a:lnTo>
                  <a:lnTo>
                    <a:pt x="181610" y="2360498"/>
                  </a:lnTo>
                  <a:lnTo>
                    <a:pt x="172720" y="2350744"/>
                  </a:lnTo>
                  <a:lnTo>
                    <a:pt x="172720" y="2350046"/>
                  </a:lnTo>
                  <a:lnTo>
                    <a:pt x="171450" y="2349512"/>
                  </a:lnTo>
                  <a:lnTo>
                    <a:pt x="171450" y="2349754"/>
                  </a:lnTo>
                  <a:lnTo>
                    <a:pt x="171450" y="2367115"/>
                  </a:lnTo>
                  <a:lnTo>
                    <a:pt x="173990" y="2370036"/>
                  </a:lnTo>
                  <a:lnTo>
                    <a:pt x="185420" y="2382431"/>
                  </a:lnTo>
                  <a:lnTo>
                    <a:pt x="218440" y="2414346"/>
                  </a:lnTo>
                  <a:lnTo>
                    <a:pt x="223520" y="2419832"/>
                  </a:lnTo>
                  <a:lnTo>
                    <a:pt x="228600" y="2425090"/>
                  </a:lnTo>
                  <a:lnTo>
                    <a:pt x="232410" y="2430107"/>
                  </a:lnTo>
                  <a:lnTo>
                    <a:pt x="236220" y="2434996"/>
                  </a:lnTo>
                  <a:lnTo>
                    <a:pt x="241300" y="2443353"/>
                  </a:lnTo>
                  <a:lnTo>
                    <a:pt x="247650" y="2454008"/>
                  </a:lnTo>
                  <a:lnTo>
                    <a:pt x="254000" y="2466924"/>
                  </a:lnTo>
                  <a:lnTo>
                    <a:pt x="261620" y="2482113"/>
                  </a:lnTo>
                  <a:lnTo>
                    <a:pt x="256540" y="2487358"/>
                  </a:lnTo>
                  <a:lnTo>
                    <a:pt x="252730" y="2492362"/>
                  </a:lnTo>
                  <a:lnTo>
                    <a:pt x="251460" y="2497124"/>
                  </a:lnTo>
                  <a:lnTo>
                    <a:pt x="247650" y="2503259"/>
                  </a:lnTo>
                  <a:lnTo>
                    <a:pt x="246380" y="2509964"/>
                  </a:lnTo>
                  <a:lnTo>
                    <a:pt x="246380" y="2525026"/>
                  </a:lnTo>
                  <a:lnTo>
                    <a:pt x="248920" y="2532380"/>
                  </a:lnTo>
                  <a:lnTo>
                    <a:pt x="256540" y="2544813"/>
                  </a:lnTo>
                  <a:lnTo>
                    <a:pt x="257810" y="2546896"/>
                  </a:lnTo>
                  <a:lnTo>
                    <a:pt x="262890" y="2548890"/>
                  </a:lnTo>
                  <a:lnTo>
                    <a:pt x="271780" y="2543683"/>
                  </a:lnTo>
                  <a:lnTo>
                    <a:pt x="273050" y="2539835"/>
                  </a:lnTo>
                  <a:lnTo>
                    <a:pt x="270510" y="2533523"/>
                  </a:lnTo>
                  <a:lnTo>
                    <a:pt x="267970" y="2532240"/>
                  </a:lnTo>
                  <a:lnTo>
                    <a:pt x="264160" y="2534335"/>
                  </a:lnTo>
                  <a:lnTo>
                    <a:pt x="262890" y="2533535"/>
                  </a:lnTo>
                  <a:lnTo>
                    <a:pt x="259080" y="2526919"/>
                  </a:lnTo>
                  <a:lnTo>
                    <a:pt x="256540" y="2522321"/>
                  </a:lnTo>
                  <a:lnTo>
                    <a:pt x="257810" y="2517571"/>
                  </a:lnTo>
                  <a:lnTo>
                    <a:pt x="257810" y="2507602"/>
                  </a:lnTo>
                  <a:lnTo>
                    <a:pt x="261620" y="2501341"/>
                  </a:lnTo>
                  <a:lnTo>
                    <a:pt x="262890" y="2499322"/>
                  </a:lnTo>
                  <a:lnTo>
                    <a:pt x="264160" y="2497213"/>
                  </a:lnTo>
                  <a:lnTo>
                    <a:pt x="266700" y="2521191"/>
                  </a:lnTo>
                  <a:lnTo>
                    <a:pt x="270510" y="2532164"/>
                  </a:lnTo>
                  <a:lnTo>
                    <a:pt x="274320" y="2538336"/>
                  </a:lnTo>
                  <a:lnTo>
                    <a:pt x="276860" y="2542463"/>
                  </a:lnTo>
                  <a:lnTo>
                    <a:pt x="276860" y="2543162"/>
                  </a:lnTo>
                  <a:lnTo>
                    <a:pt x="285750" y="2550909"/>
                  </a:lnTo>
                  <a:lnTo>
                    <a:pt x="294640" y="2554173"/>
                  </a:lnTo>
                  <a:lnTo>
                    <a:pt x="302260" y="2552966"/>
                  </a:lnTo>
                  <a:lnTo>
                    <a:pt x="307340" y="2549715"/>
                  </a:lnTo>
                  <a:lnTo>
                    <a:pt x="308610" y="2548890"/>
                  </a:lnTo>
                  <a:lnTo>
                    <a:pt x="311150" y="2547264"/>
                  </a:lnTo>
                  <a:lnTo>
                    <a:pt x="311150" y="2546705"/>
                  </a:lnTo>
                  <a:lnTo>
                    <a:pt x="312420" y="2546375"/>
                  </a:lnTo>
                  <a:lnTo>
                    <a:pt x="316230" y="2537168"/>
                  </a:lnTo>
                  <a:lnTo>
                    <a:pt x="317500" y="2526982"/>
                  </a:lnTo>
                  <a:lnTo>
                    <a:pt x="316230" y="2515844"/>
                  </a:lnTo>
                  <a:lnTo>
                    <a:pt x="311150" y="2503754"/>
                  </a:lnTo>
                  <a:lnTo>
                    <a:pt x="312420" y="2503246"/>
                  </a:lnTo>
                  <a:lnTo>
                    <a:pt x="312420" y="2502598"/>
                  </a:lnTo>
                  <a:lnTo>
                    <a:pt x="314960" y="2498915"/>
                  </a:lnTo>
                  <a:lnTo>
                    <a:pt x="316230" y="2496210"/>
                  </a:lnTo>
                  <a:lnTo>
                    <a:pt x="316230" y="2493632"/>
                  </a:lnTo>
                  <a:lnTo>
                    <a:pt x="317500" y="2483980"/>
                  </a:lnTo>
                  <a:close/>
                </a:path>
                <a:path w="327659" h="3876040">
                  <a:moveTo>
                    <a:pt x="317500" y="546125"/>
                  </a:moveTo>
                  <a:lnTo>
                    <a:pt x="316230" y="538035"/>
                  </a:lnTo>
                  <a:lnTo>
                    <a:pt x="311150" y="531507"/>
                  </a:lnTo>
                  <a:lnTo>
                    <a:pt x="308610" y="530098"/>
                  </a:lnTo>
                  <a:lnTo>
                    <a:pt x="308610" y="545744"/>
                  </a:lnTo>
                  <a:lnTo>
                    <a:pt x="307340" y="549427"/>
                  </a:lnTo>
                  <a:lnTo>
                    <a:pt x="307340" y="587514"/>
                  </a:lnTo>
                  <a:lnTo>
                    <a:pt x="307340" y="594004"/>
                  </a:lnTo>
                  <a:lnTo>
                    <a:pt x="304800" y="599655"/>
                  </a:lnTo>
                  <a:lnTo>
                    <a:pt x="298450" y="605167"/>
                  </a:lnTo>
                  <a:lnTo>
                    <a:pt x="292100" y="604126"/>
                  </a:lnTo>
                  <a:lnTo>
                    <a:pt x="284480" y="596480"/>
                  </a:lnTo>
                  <a:lnTo>
                    <a:pt x="281940" y="590054"/>
                  </a:lnTo>
                  <a:lnTo>
                    <a:pt x="278130" y="583285"/>
                  </a:lnTo>
                  <a:lnTo>
                    <a:pt x="275590" y="568731"/>
                  </a:lnTo>
                  <a:lnTo>
                    <a:pt x="276860" y="567245"/>
                  </a:lnTo>
                  <a:lnTo>
                    <a:pt x="276860" y="565073"/>
                  </a:lnTo>
                  <a:lnTo>
                    <a:pt x="275590" y="558876"/>
                  </a:lnTo>
                  <a:lnTo>
                    <a:pt x="275590" y="557809"/>
                  </a:lnTo>
                  <a:lnTo>
                    <a:pt x="274320" y="556945"/>
                  </a:lnTo>
                  <a:lnTo>
                    <a:pt x="274320" y="553377"/>
                  </a:lnTo>
                  <a:lnTo>
                    <a:pt x="281940" y="555040"/>
                  </a:lnTo>
                  <a:lnTo>
                    <a:pt x="283210" y="555650"/>
                  </a:lnTo>
                  <a:lnTo>
                    <a:pt x="289560" y="558698"/>
                  </a:lnTo>
                  <a:lnTo>
                    <a:pt x="295910" y="564349"/>
                  </a:lnTo>
                  <a:lnTo>
                    <a:pt x="302260" y="572008"/>
                  </a:lnTo>
                  <a:lnTo>
                    <a:pt x="306070" y="580186"/>
                  </a:lnTo>
                  <a:lnTo>
                    <a:pt x="307340" y="587514"/>
                  </a:lnTo>
                  <a:lnTo>
                    <a:pt x="307340" y="549427"/>
                  </a:lnTo>
                  <a:lnTo>
                    <a:pt x="306070" y="553110"/>
                  </a:lnTo>
                  <a:lnTo>
                    <a:pt x="306070" y="554697"/>
                  </a:lnTo>
                  <a:lnTo>
                    <a:pt x="304800" y="556387"/>
                  </a:lnTo>
                  <a:lnTo>
                    <a:pt x="299720" y="551307"/>
                  </a:lnTo>
                  <a:lnTo>
                    <a:pt x="294640" y="547204"/>
                  </a:lnTo>
                  <a:lnTo>
                    <a:pt x="288290" y="544080"/>
                  </a:lnTo>
                  <a:lnTo>
                    <a:pt x="283210" y="541934"/>
                  </a:lnTo>
                  <a:lnTo>
                    <a:pt x="285750" y="540143"/>
                  </a:lnTo>
                  <a:lnTo>
                    <a:pt x="288290" y="539026"/>
                  </a:lnTo>
                  <a:lnTo>
                    <a:pt x="293370" y="537337"/>
                  </a:lnTo>
                  <a:lnTo>
                    <a:pt x="295910" y="537298"/>
                  </a:lnTo>
                  <a:lnTo>
                    <a:pt x="298450" y="538568"/>
                  </a:lnTo>
                  <a:lnTo>
                    <a:pt x="306070" y="541388"/>
                  </a:lnTo>
                  <a:lnTo>
                    <a:pt x="308610" y="545744"/>
                  </a:lnTo>
                  <a:lnTo>
                    <a:pt x="308610" y="530098"/>
                  </a:lnTo>
                  <a:lnTo>
                    <a:pt x="302260" y="526542"/>
                  </a:lnTo>
                  <a:lnTo>
                    <a:pt x="297180" y="524370"/>
                  </a:lnTo>
                  <a:lnTo>
                    <a:pt x="292100" y="524294"/>
                  </a:lnTo>
                  <a:lnTo>
                    <a:pt x="287020" y="526262"/>
                  </a:lnTo>
                  <a:lnTo>
                    <a:pt x="283210" y="527126"/>
                  </a:lnTo>
                  <a:lnTo>
                    <a:pt x="278130" y="530428"/>
                  </a:lnTo>
                  <a:lnTo>
                    <a:pt x="269240" y="535978"/>
                  </a:lnTo>
                  <a:lnTo>
                    <a:pt x="262890" y="520890"/>
                  </a:lnTo>
                  <a:lnTo>
                    <a:pt x="256540" y="507961"/>
                  </a:lnTo>
                  <a:lnTo>
                    <a:pt x="250190" y="497179"/>
                  </a:lnTo>
                  <a:lnTo>
                    <a:pt x="243840" y="488556"/>
                  </a:lnTo>
                  <a:lnTo>
                    <a:pt x="240030" y="483463"/>
                  </a:lnTo>
                  <a:lnTo>
                    <a:pt x="236220" y="478155"/>
                  </a:lnTo>
                  <a:lnTo>
                    <a:pt x="231140" y="472617"/>
                  </a:lnTo>
                  <a:lnTo>
                    <a:pt x="226060" y="466953"/>
                  </a:lnTo>
                  <a:lnTo>
                    <a:pt x="224790" y="466585"/>
                  </a:lnTo>
                  <a:lnTo>
                    <a:pt x="207010" y="449491"/>
                  </a:lnTo>
                  <a:lnTo>
                    <a:pt x="193040" y="434848"/>
                  </a:lnTo>
                  <a:lnTo>
                    <a:pt x="181610" y="422643"/>
                  </a:lnTo>
                  <a:lnTo>
                    <a:pt x="172720" y="412902"/>
                  </a:lnTo>
                  <a:lnTo>
                    <a:pt x="172720" y="412191"/>
                  </a:lnTo>
                  <a:lnTo>
                    <a:pt x="171450" y="411657"/>
                  </a:lnTo>
                  <a:lnTo>
                    <a:pt x="171450" y="411899"/>
                  </a:lnTo>
                  <a:lnTo>
                    <a:pt x="171450" y="429272"/>
                  </a:lnTo>
                  <a:lnTo>
                    <a:pt x="173990" y="432181"/>
                  </a:lnTo>
                  <a:lnTo>
                    <a:pt x="185420" y="444576"/>
                  </a:lnTo>
                  <a:lnTo>
                    <a:pt x="218440" y="476504"/>
                  </a:lnTo>
                  <a:lnTo>
                    <a:pt x="223520" y="481977"/>
                  </a:lnTo>
                  <a:lnTo>
                    <a:pt x="228600" y="487235"/>
                  </a:lnTo>
                  <a:lnTo>
                    <a:pt x="232410" y="492264"/>
                  </a:lnTo>
                  <a:lnTo>
                    <a:pt x="236220" y="497154"/>
                  </a:lnTo>
                  <a:lnTo>
                    <a:pt x="241300" y="505510"/>
                  </a:lnTo>
                  <a:lnTo>
                    <a:pt x="247650" y="516153"/>
                  </a:lnTo>
                  <a:lnTo>
                    <a:pt x="254000" y="529082"/>
                  </a:lnTo>
                  <a:lnTo>
                    <a:pt x="261620" y="544258"/>
                  </a:lnTo>
                  <a:lnTo>
                    <a:pt x="256540" y="549503"/>
                  </a:lnTo>
                  <a:lnTo>
                    <a:pt x="252730" y="554520"/>
                  </a:lnTo>
                  <a:lnTo>
                    <a:pt x="251460" y="559269"/>
                  </a:lnTo>
                  <a:lnTo>
                    <a:pt x="247650" y="565404"/>
                  </a:lnTo>
                  <a:lnTo>
                    <a:pt x="246380" y="572109"/>
                  </a:lnTo>
                  <a:lnTo>
                    <a:pt x="246380" y="587184"/>
                  </a:lnTo>
                  <a:lnTo>
                    <a:pt x="248920" y="594525"/>
                  </a:lnTo>
                  <a:lnTo>
                    <a:pt x="256540" y="606971"/>
                  </a:lnTo>
                  <a:lnTo>
                    <a:pt x="257810" y="609041"/>
                  </a:lnTo>
                  <a:lnTo>
                    <a:pt x="262890" y="611047"/>
                  </a:lnTo>
                  <a:lnTo>
                    <a:pt x="271780" y="605828"/>
                  </a:lnTo>
                  <a:lnTo>
                    <a:pt x="273050" y="601992"/>
                  </a:lnTo>
                  <a:lnTo>
                    <a:pt x="270510" y="595680"/>
                  </a:lnTo>
                  <a:lnTo>
                    <a:pt x="267970" y="594398"/>
                  </a:lnTo>
                  <a:lnTo>
                    <a:pt x="264160" y="596493"/>
                  </a:lnTo>
                  <a:lnTo>
                    <a:pt x="262890" y="595680"/>
                  </a:lnTo>
                  <a:lnTo>
                    <a:pt x="259080" y="589076"/>
                  </a:lnTo>
                  <a:lnTo>
                    <a:pt x="256540" y="584466"/>
                  </a:lnTo>
                  <a:lnTo>
                    <a:pt x="257810" y="579716"/>
                  </a:lnTo>
                  <a:lnTo>
                    <a:pt x="257810" y="569747"/>
                  </a:lnTo>
                  <a:lnTo>
                    <a:pt x="261620" y="563486"/>
                  </a:lnTo>
                  <a:lnTo>
                    <a:pt x="262890" y="561479"/>
                  </a:lnTo>
                  <a:lnTo>
                    <a:pt x="264160" y="559358"/>
                  </a:lnTo>
                  <a:lnTo>
                    <a:pt x="266700" y="583336"/>
                  </a:lnTo>
                  <a:lnTo>
                    <a:pt x="270510" y="594309"/>
                  </a:lnTo>
                  <a:lnTo>
                    <a:pt x="274320" y="600494"/>
                  </a:lnTo>
                  <a:lnTo>
                    <a:pt x="276860" y="604608"/>
                  </a:lnTo>
                  <a:lnTo>
                    <a:pt x="276860" y="605320"/>
                  </a:lnTo>
                  <a:lnTo>
                    <a:pt x="285750" y="613054"/>
                  </a:lnTo>
                  <a:lnTo>
                    <a:pt x="294640" y="616331"/>
                  </a:lnTo>
                  <a:lnTo>
                    <a:pt x="302260" y="615111"/>
                  </a:lnTo>
                  <a:lnTo>
                    <a:pt x="307340" y="611860"/>
                  </a:lnTo>
                  <a:lnTo>
                    <a:pt x="308610" y="611047"/>
                  </a:lnTo>
                  <a:lnTo>
                    <a:pt x="311150" y="609422"/>
                  </a:lnTo>
                  <a:lnTo>
                    <a:pt x="311150" y="608850"/>
                  </a:lnTo>
                  <a:lnTo>
                    <a:pt x="312420" y="608533"/>
                  </a:lnTo>
                  <a:lnTo>
                    <a:pt x="316230" y="599313"/>
                  </a:lnTo>
                  <a:lnTo>
                    <a:pt x="317500" y="589140"/>
                  </a:lnTo>
                  <a:lnTo>
                    <a:pt x="316230" y="578002"/>
                  </a:lnTo>
                  <a:lnTo>
                    <a:pt x="311150" y="565899"/>
                  </a:lnTo>
                  <a:lnTo>
                    <a:pt x="312420" y="565391"/>
                  </a:lnTo>
                  <a:lnTo>
                    <a:pt x="312420" y="564743"/>
                  </a:lnTo>
                  <a:lnTo>
                    <a:pt x="314960" y="561060"/>
                  </a:lnTo>
                  <a:lnTo>
                    <a:pt x="316230" y="558368"/>
                  </a:lnTo>
                  <a:lnTo>
                    <a:pt x="316230" y="555777"/>
                  </a:lnTo>
                  <a:lnTo>
                    <a:pt x="317500" y="546125"/>
                  </a:lnTo>
                  <a:close/>
                </a:path>
                <a:path w="327659" h="3876040">
                  <a:moveTo>
                    <a:pt x="327342" y="1395704"/>
                  </a:moveTo>
                  <a:lnTo>
                    <a:pt x="326072" y="1392085"/>
                  </a:lnTo>
                  <a:lnTo>
                    <a:pt x="324802" y="1391539"/>
                  </a:lnTo>
                  <a:lnTo>
                    <a:pt x="319722" y="1385189"/>
                  </a:lnTo>
                  <a:lnTo>
                    <a:pt x="317182" y="1381658"/>
                  </a:lnTo>
                  <a:lnTo>
                    <a:pt x="317182" y="1400289"/>
                  </a:lnTo>
                  <a:lnTo>
                    <a:pt x="317182" y="1405623"/>
                  </a:lnTo>
                  <a:lnTo>
                    <a:pt x="314642" y="1407553"/>
                  </a:lnTo>
                  <a:lnTo>
                    <a:pt x="313778" y="1407668"/>
                  </a:lnTo>
                  <a:lnTo>
                    <a:pt x="313080" y="1407756"/>
                  </a:lnTo>
                  <a:lnTo>
                    <a:pt x="312102" y="1407883"/>
                  </a:lnTo>
                  <a:lnTo>
                    <a:pt x="282892" y="1393367"/>
                  </a:lnTo>
                  <a:lnTo>
                    <a:pt x="282892" y="1410271"/>
                  </a:lnTo>
                  <a:lnTo>
                    <a:pt x="282892" y="1410436"/>
                  </a:lnTo>
                  <a:lnTo>
                    <a:pt x="281622" y="1410538"/>
                  </a:lnTo>
                  <a:lnTo>
                    <a:pt x="281622" y="1410716"/>
                  </a:lnTo>
                  <a:lnTo>
                    <a:pt x="279082" y="1417789"/>
                  </a:lnTo>
                  <a:lnTo>
                    <a:pt x="275272" y="1421257"/>
                  </a:lnTo>
                  <a:lnTo>
                    <a:pt x="272732" y="1421193"/>
                  </a:lnTo>
                  <a:lnTo>
                    <a:pt x="270192" y="1421714"/>
                  </a:lnTo>
                  <a:lnTo>
                    <a:pt x="266382" y="1419021"/>
                  </a:lnTo>
                  <a:lnTo>
                    <a:pt x="263842" y="1413154"/>
                  </a:lnTo>
                  <a:lnTo>
                    <a:pt x="261302" y="1408709"/>
                  </a:lnTo>
                  <a:lnTo>
                    <a:pt x="261302" y="1401953"/>
                  </a:lnTo>
                  <a:lnTo>
                    <a:pt x="262572" y="1392897"/>
                  </a:lnTo>
                  <a:lnTo>
                    <a:pt x="262572" y="1389087"/>
                  </a:lnTo>
                  <a:lnTo>
                    <a:pt x="263842" y="1386560"/>
                  </a:lnTo>
                  <a:lnTo>
                    <a:pt x="263842" y="1385303"/>
                  </a:lnTo>
                  <a:lnTo>
                    <a:pt x="265112" y="1382928"/>
                  </a:lnTo>
                  <a:lnTo>
                    <a:pt x="266382" y="1380477"/>
                  </a:lnTo>
                  <a:lnTo>
                    <a:pt x="267652" y="1377835"/>
                  </a:lnTo>
                  <a:lnTo>
                    <a:pt x="267652" y="1386217"/>
                  </a:lnTo>
                  <a:lnTo>
                    <a:pt x="282892" y="1410271"/>
                  </a:lnTo>
                  <a:lnTo>
                    <a:pt x="282892" y="1393367"/>
                  </a:lnTo>
                  <a:lnTo>
                    <a:pt x="279082" y="1386611"/>
                  </a:lnTo>
                  <a:lnTo>
                    <a:pt x="277812" y="1379067"/>
                  </a:lnTo>
                  <a:lnTo>
                    <a:pt x="279082" y="1370774"/>
                  </a:lnTo>
                  <a:lnTo>
                    <a:pt x="287972" y="1373085"/>
                  </a:lnTo>
                  <a:lnTo>
                    <a:pt x="296862" y="1378546"/>
                  </a:lnTo>
                  <a:lnTo>
                    <a:pt x="305752" y="1386078"/>
                  </a:lnTo>
                  <a:lnTo>
                    <a:pt x="307022" y="1387144"/>
                  </a:lnTo>
                  <a:lnTo>
                    <a:pt x="315912" y="1398905"/>
                  </a:lnTo>
                  <a:lnTo>
                    <a:pt x="317182" y="1400289"/>
                  </a:lnTo>
                  <a:lnTo>
                    <a:pt x="317182" y="1381658"/>
                  </a:lnTo>
                  <a:lnTo>
                    <a:pt x="315912" y="1379893"/>
                  </a:lnTo>
                  <a:lnTo>
                    <a:pt x="310832" y="1375156"/>
                  </a:lnTo>
                  <a:lnTo>
                    <a:pt x="307022" y="1370990"/>
                  </a:lnTo>
                  <a:lnTo>
                    <a:pt x="312102" y="1363052"/>
                  </a:lnTo>
                  <a:lnTo>
                    <a:pt x="313778" y="1360411"/>
                  </a:lnTo>
                  <a:lnTo>
                    <a:pt x="314642" y="1359052"/>
                  </a:lnTo>
                  <a:lnTo>
                    <a:pt x="315912" y="1352994"/>
                  </a:lnTo>
                  <a:lnTo>
                    <a:pt x="315912" y="1338402"/>
                  </a:lnTo>
                  <a:lnTo>
                    <a:pt x="314642" y="1334579"/>
                  </a:lnTo>
                  <a:lnTo>
                    <a:pt x="313080" y="1333207"/>
                  </a:lnTo>
                  <a:lnTo>
                    <a:pt x="313258" y="1333487"/>
                  </a:lnTo>
                  <a:lnTo>
                    <a:pt x="313156" y="1333347"/>
                  </a:lnTo>
                  <a:lnTo>
                    <a:pt x="312102" y="1332598"/>
                  </a:lnTo>
                  <a:lnTo>
                    <a:pt x="313080" y="1333360"/>
                  </a:lnTo>
                  <a:lnTo>
                    <a:pt x="310832" y="1330045"/>
                  </a:lnTo>
                  <a:lnTo>
                    <a:pt x="309562" y="1327645"/>
                  </a:lnTo>
                  <a:lnTo>
                    <a:pt x="305752" y="1325880"/>
                  </a:lnTo>
                  <a:lnTo>
                    <a:pt x="305752" y="1342339"/>
                  </a:lnTo>
                  <a:lnTo>
                    <a:pt x="305752" y="1352092"/>
                  </a:lnTo>
                  <a:lnTo>
                    <a:pt x="303212" y="1357172"/>
                  </a:lnTo>
                  <a:lnTo>
                    <a:pt x="298132" y="1363179"/>
                  </a:lnTo>
                  <a:lnTo>
                    <a:pt x="298132" y="1364322"/>
                  </a:lnTo>
                  <a:lnTo>
                    <a:pt x="291782" y="1360512"/>
                  </a:lnTo>
                  <a:lnTo>
                    <a:pt x="285432" y="1358353"/>
                  </a:lnTo>
                  <a:lnTo>
                    <a:pt x="284162" y="1358252"/>
                  </a:lnTo>
                  <a:lnTo>
                    <a:pt x="282892" y="1358150"/>
                  </a:lnTo>
                  <a:lnTo>
                    <a:pt x="281622" y="1358049"/>
                  </a:lnTo>
                  <a:lnTo>
                    <a:pt x="280352" y="1357947"/>
                  </a:lnTo>
                  <a:lnTo>
                    <a:pt x="279082" y="1357325"/>
                  </a:lnTo>
                  <a:lnTo>
                    <a:pt x="281622" y="1353756"/>
                  </a:lnTo>
                  <a:lnTo>
                    <a:pt x="282892" y="1351534"/>
                  </a:lnTo>
                  <a:lnTo>
                    <a:pt x="284162" y="1350937"/>
                  </a:lnTo>
                  <a:lnTo>
                    <a:pt x="285432" y="1348295"/>
                  </a:lnTo>
                  <a:lnTo>
                    <a:pt x="287972" y="1346149"/>
                  </a:lnTo>
                  <a:lnTo>
                    <a:pt x="290512" y="1344244"/>
                  </a:lnTo>
                  <a:lnTo>
                    <a:pt x="294322" y="1339951"/>
                  </a:lnTo>
                  <a:lnTo>
                    <a:pt x="299402" y="1337983"/>
                  </a:lnTo>
                  <a:lnTo>
                    <a:pt x="301942" y="1338338"/>
                  </a:lnTo>
                  <a:lnTo>
                    <a:pt x="303212" y="1338351"/>
                  </a:lnTo>
                  <a:lnTo>
                    <a:pt x="303212" y="1339507"/>
                  </a:lnTo>
                  <a:lnTo>
                    <a:pt x="304482" y="1341031"/>
                  </a:lnTo>
                  <a:lnTo>
                    <a:pt x="304482" y="1341450"/>
                  </a:lnTo>
                  <a:lnTo>
                    <a:pt x="305752" y="1342339"/>
                  </a:lnTo>
                  <a:lnTo>
                    <a:pt x="305752" y="1325880"/>
                  </a:lnTo>
                  <a:lnTo>
                    <a:pt x="304482" y="1325626"/>
                  </a:lnTo>
                  <a:lnTo>
                    <a:pt x="301942" y="1325511"/>
                  </a:lnTo>
                  <a:lnTo>
                    <a:pt x="296862" y="1325092"/>
                  </a:lnTo>
                  <a:lnTo>
                    <a:pt x="290512" y="1327835"/>
                  </a:lnTo>
                  <a:lnTo>
                    <a:pt x="284162" y="1333919"/>
                  </a:lnTo>
                  <a:lnTo>
                    <a:pt x="281622" y="1336243"/>
                  </a:lnTo>
                  <a:lnTo>
                    <a:pt x="279082" y="1338821"/>
                  </a:lnTo>
                  <a:lnTo>
                    <a:pt x="276542" y="1341678"/>
                  </a:lnTo>
                  <a:lnTo>
                    <a:pt x="275272" y="1342631"/>
                  </a:lnTo>
                  <a:lnTo>
                    <a:pt x="274002" y="1344993"/>
                  </a:lnTo>
                  <a:lnTo>
                    <a:pt x="271462" y="1348613"/>
                  </a:lnTo>
                  <a:lnTo>
                    <a:pt x="247332" y="1316837"/>
                  </a:lnTo>
                  <a:lnTo>
                    <a:pt x="228282" y="1284795"/>
                  </a:lnTo>
                  <a:lnTo>
                    <a:pt x="214312" y="1252499"/>
                  </a:lnTo>
                  <a:lnTo>
                    <a:pt x="206692" y="1219923"/>
                  </a:lnTo>
                  <a:lnTo>
                    <a:pt x="207962" y="1208532"/>
                  </a:lnTo>
                  <a:lnTo>
                    <a:pt x="207962" y="1163078"/>
                  </a:lnTo>
                  <a:lnTo>
                    <a:pt x="214312" y="1176324"/>
                  </a:lnTo>
                  <a:lnTo>
                    <a:pt x="220662" y="1188046"/>
                  </a:lnTo>
                  <a:lnTo>
                    <a:pt x="227012" y="1198219"/>
                  </a:lnTo>
                  <a:lnTo>
                    <a:pt x="233362" y="1206855"/>
                  </a:lnTo>
                  <a:lnTo>
                    <a:pt x="233362" y="1207109"/>
                  </a:lnTo>
                  <a:lnTo>
                    <a:pt x="242252" y="1216279"/>
                  </a:lnTo>
                  <a:lnTo>
                    <a:pt x="251142" y="1221917"/>
                  </a:lnTo>
                  <a:lnTo>
                    <a:pt x="258762" y="1224000"/>
                  </a:lnTo>
                  <a:lnTo>
                    <a:pt x="262572" y="1223073"/>
                  </a:lnTo>
                  <a:lnTo>
                    <a:pt x="265112" y="1222463"/>
                  </a:lnTo>
                  <a:lnTo>
                    <a:pt x="270192" y="1217168"/>
                  </a:lnTo>
                  <a:lnTo>
                    <a:pt x="272732" y="1209446"/>
                  </a:lnTo>
                  <a:lnTo>
                    <a:pt x="271462" y="1199299"/>
                  </a:lnTo>
                  <a:lnTo>
                    <a:pt x="267652" y="1186713"/>
                  </a:lnTo>
                  <a:lnTo>
                    <a:pt x="267652" y="1186078"/>
                  </a:lnTo>
                  <a:lnTo>
                    <a:pt x="262572" y="1178140"/>
                  </a:lnTo>
                  <a:lnTo>
                    <a:pt x="262572" y="1203045"/>
                  </a:lnTo>
                  <a:lnTo>
                    <a:pt x="262572" y="1209243"/>
                  </a:lnTo>
                  <a:lnTo>
                    <a:pt x="260032" y="1211008"/>
                  </a:lnTo>
                  <a:lnTo>
                    <a:pt x="258762" y="1211084"/>
                  </a:lnTo>
                  <a:lnTo>
                    <a:pt x="257492" y="1211173"/>
                  </a:lnTo>
                  <a:lnTo>
                    <a:pt x="228282" y="1179944"/>
                  </a:lnTo>
                  <a:lnTo>
                    <a:pt x="223202" y="1168666"/>
                  </a:lnTo>
                  <a:lnTo>
                    <a:pt x="216852" y="1155827"/>
                  </a:lnTo>
                  <a:lnTo>
                    <a:pt x="214312" y="1148575"/>
                  </a:lnTo>
                  <a:lnTo>
                    <a:pt x="211772" y="1142657"/>
                  </a:lnTo>
                  <a:lnTo>
                    <a:pt x="210578" y="1138212"/>
                  </a:lnTo>
                  <a:lnTo>
                    <a:pt x="210578" y="1138021"/>
                  </a:lnTo>
                  <a:lnTo>
                    <a:pt x="227012" y="1151775"/>
                  </a:lnTo>
                  <a:lnTo>
                    <a:pt x="239712" y="1165466"/>
                  </a:lnTo>
                  <a:lnTo>
                    <a:pt x="249872" y="1179004"/>
                  </a:lnTo>
                  <a:lnTo>
                    <a:pt x="257492" y="1192428"/>
                  </a:lnTo>
                  <a:lnTo>
                    <a:pt x="262572" y="1203045"/>
                  </a:lnTo>
                  <a:lnTo>
                    <a:pt x="262572" y="1178140"/>
                  </a:lnTo>
                  <a:lnTo>
                    <a:pt x="257492" y="1170190"/>
                  </a:lnTo>
                  <a:lnTo>
                    <a:pt x="244792" y="1154252"/>
                  </a:lnTo>
                  <a:lnTo>
                    <a:pt x="229552" y="1138262"/>
                  </a:lnTo>
                  <a:lnTo>
                    <a:pt x="210578" y="1122286"/>
                  </a:lnTo>
                  <a:lnTo>
                    <a:pt x="210578" y="1119314"/>
                  </a:lnTo>
                  <a:lnTo>
                    <a:pt x="209257" y="1117282"/>
                  </a:lnTo>
                  <a:lnTo>
                    <a:pt x="208978" y="1117168"/>
                  </a:lnTo>
                  <a:lnTo>
                    <a:pt x="207962" y="1116774"/>
                  </a:lnTo>
                  <a:lnTo>
                    <a:pt x="207962" y="1116431"/>
                  </a:lnTo>
                  <a:lnTo>
                    <a:pt x="206692" y="1099566"/>
                  </a:lnTo>
                  <a:lnTo>
                    <a:pt x="204152" y="1077531"/>
                  </a:lnTo>
                  <a:lnTo>
                    <a:pt x="201612" y="1050353"/>
                  </a:lnTo>
                  <a:lnTo>
                    <a:pt x="190182" y="978052"/>
                  </a:lnTo>
                  <a:lnTo>
                    <a:pt x="182562" y="940358"/>
                  </a:lnTo>
                  <a:lnTo>
                    <a:pt x="170218" y="886612"/>
                  </a:lnTo>
                  <a:lnTo>
                    <a:pt x="171196" y="886764"/>
                  </a:lnTo>
                  <a:lnTo>
                    <a:pt x="173990" y="886815"/>
                  </a:lnTo>
                  <a:lnTo>
                    <a:pt x="176530" y="886815"/>
                  </a:lnTo>
                  <a:lnTo>
                    <a:pt x="177800" y="885723"/>
                  </a:lnTo>
                  <a:lnTo>
                    <a:pt x="182880" y="880999"/>
                  </a:lnTo>
                  <a:lnTo>
                    <a:pt x="184150" y="876706"/>
                  </a:lnTo>
                  <a:lnTo>
                    <a:pt x="184150" y="869721"/>
                  </a:lnTo>
                  <a:lnTo>
                    <a:pt x="182880" y="856259"/>
                  </a:lnTo>
                  <a:lnTo>
                    <a:pt x="177800" y="843673"/>
                  </a:lnTo>
                  <a:lnTo>
                    <a:pt x="173990" y="837819"/>
                  </a:lnTo>
                  <a:lnTo>
                    <a:pt x="173990" y="869683"/>
                  </a:lnTo>
                  <a:lnTo>
                    <a:pt x="173990" y="873391"/>
                  </a:lnTo>
                  <a:lnTo>
                    <a:pt x="172720" y="874102"/>
                  </a:lnTo>
                  <a:lnTo>
                    <a:pt x="168910" y="870496"/>
                  </a:lnTo>
                  <a:lnTo>
                    <a:pt x="165100" y="863384"/>
                  </a:lnTo>
                  <a:lnTo>
                    <a:pt x="160020" y="850557"/>
                  </a:lnTo>
                  <a:lnTo>
                    <a:pt x="158750" y="849312"/>
                  </a:lnTo>
                  <a:lnTo>
                    <a:pt x="157480" y="848766"/>
                  </a:lnTo>
                  <a:lnTo>
                    <a:pt x="157480" y="842886"/>
                  </a:lnTo>
                  <a:lnTo>
                    <a:pt x="156210" y="837768"/>
                  </a:lnTo>
                  <a:lnTo>
                    <a:pt x="156210" y="833424"/>
                  </a:lnTo>
                  <a:lnTo>
                    <a:pt x="163830" y="841768"/>
                  </a:lnTo>
                  <a:lnTo>
                    <a:pt x="168910" y="850582"/>
                  </a:lnTo>
                  <a:lnTo>
                    <a:pt x="172720" y="859891"/>
                  </a:lnTo>
                  <a:lnTo>
                    <a:pt x="173990" y="869683"/>
                  </a:lnTo>
                  <a:lnTo>
                    <a:pt x="173990" y="837819"/>
                  </a:lnTo>
                  <a:lnTo>
                    <a:pt x="170180" y="831964"/>
                  </a:lnTo>
                  <a:lnTo>
                    <a:pt x="160020" y="821143"/>
                  </a:lnTo>
                  <a:lnTo>
                    <a:pt x="160020" y="821461"/>
                  </a:lnTo>
                  <a:lnTo>
                    <a:pt x="157480" y="818718"/>
                  </a:lnTo>
                  <a:lnTo>
                    <a:pt x="154940" y="816737"/>
                  </a:lnTo>
                  <a:lnTo>
                    <a:pt x="151130" y="815467"/>
                  </a:lnTo>
                  <a:lnTo>
                    <a:pt x="157480" y="795261"/>
                  </a:lnTo>
                  <a:lnTo>
                    <a:pt x="162560" y="775195"/>
                  </a:lnTo>
                  <a:lnTo>
                    <a:pt x="170180" y="735469"/>
                  </a:lnTo>
                  <a:lnTo>
                    <a:pt x="171450" y="722795"/>
                  </a:lnTo>
                  <a:lnTo>
                    <a:pt x="171450" y="709790"/>
                  </a:lnTo>
                  <a:lnTo>
                    <a:pt x="173990" y="682815"/>
                  </a:lnTo>
                  <a:lnTo>
                    <a:pt x="173990" y="667296"/>
                  </a:lnTo>
                  <a:lnTo>
                    <a:pt x="175260" y="670839"/>
                  </a:lnTo>
                  <a:lnTo>
                    <a:pt x="176530" y="674560"/>
                  </a:lnTo>
                  <a:lnTo>
                    <a:pt x="177800" y="678573"/>
                  </a:lnTo>
                  <a:lnTo>
                    <a:pt x="185420" y="694321"/>
                  </a:lnTo>
                  <a:lnTo>
                    <a:pt x="199390" y="718705"/>
                  </a:lnTo>
                  <a:lnTo>
                    <a:pt x="205828" y="727468"/>
                  </a:lnTo>
                  <a:lnTo>
                    <a:pt x="206146" y="727913"/>
                  </a:lnTo>
                  <a:lnTo>
                    <a:pt x="222250" y="741921"/>
                  </a:lnTo>
                  <a:lnTo>
                    <a:pt x="224790" y="742543"/>
                  </a:lnTo>
                  <a:lnTo>
                    <a:pt x="227330" y="741337"/>
                  </a:lnTo>
                  <a:lnTo>
                    <a:pt x="229870" y="738339"/>
                  </a:lnTo>
                  <a:lnTo>
                    <a:pt x="229870" y="737463"/>
                  </a:lnTo>
                  <a:lnTo>
                    <a:pt x="231140" y="736447"/>
                  </a:lnTo>
                  <a:lnTo>
                    <a:pt x="231140" y="735139"/>
                  </a:lnTo>
                  <a:lnTo>
                    <a:pt x="232410" y="730135"/>
                  </a:lnTo>
                  <a:lnTo>
                    <a:pt x="232410" y="713524"/>
                  </a:lnTo>
                  <a:lnTo>
                    <a:pt x="231140" y="701687"/>
                  </a:lnTo>
                  <a:lnTo>
                    <a:pt x="228600" y="690549"/>
                  </a:lnTo>
                  <a:lnTo>
                    <a:pt x="226060" y="678865"/>
                  </a:lnTo>
                  <a:lnTo>
                    <a:pt x="222250" y="666623"/>
                  </a:lnTo>
                  <a:lnTo>
                    <a:pt x="222250" y="717054"/>
                  </a:lnTo>
                  <a:lnTo>
                    <a:pt x="222250" y="728370"/>
                  </a:lnTo>
                  <a:lnTo>
                    <a:pt x="220980" y="728027"/>
                  </a:lnTo>
                  <a:lnTo>
                    <a:pt x="218440" y="725728"/>
                  </a:lnTo>
                  <a:lnTo>
                    <a:pt x="215900" y="722757"/>
                  </a:lnTo>
                  <a:lnTo>
                    <a:pt x="213360" y="718642"/>
                  </a:lnTo>
                  <a:lnTo>
                    <a:pt x="207010" y="710450"/>
                  </a:lnTo>
                  <a:lnTo>
                    <a:pt x="200660" y="700151"/>
                  </a:lnTo>
                  <a:lnTo>
                    <a:pt x="194310" y="687527"/>
                  </a:lnTo>
                  <a:lnTo>
                    <a:pt x="182880" y="660412"/>
                  </a:lnTo>
                  <a:lnTo>
                    <a:pt x="177800" y="649922"/>
                  </a:lnTo>
                  <a:lnTo>
                    <a:pt x="175260" y="641045"/>
                  </a:lnTo>
                  <a:lnTo>
                    <a:pt x="173990" y="633793"/>
                  </a:lnTo>
                  <a:lnTo>
                    <a:pt x="172720" y="633272"/>
                  </a:lnTo>
                  <a:lnTo>
                    <a:pt x="172720" y="594029"/>
                  </a:lnTo>
                  <a:lnTo>
                    <a:pt x="176530" y="598805"/>
                  </a:lnTo>
                  <a:lnTo>
                    <a:pt x="181610" y="604913"/>
                  </a:lnTo>
                  <a:lnTo>
                    <a:pt x="185420" y="612406"/>
                  </a:lnTo>
                  <a:lnTo>
                    <a:pt x="193040" y="625017"/>
                  </a:lnTo>
                  <a:lnTo>
                    <a:pt x="199390" y="636803"/>
                  </a:lnTo>
                  <a:lnTo>
                    <a:pt x="204470" y="648068"/>
                  </a:lnTo>
                  <a:lnTo>
                    <a:pt x="208280" y="658837"/>
                  </a:lnTo>
                  <a:lnTo>
                    <a:pt x="212090" y="671004"/>
                  </a:lnTo>
                  <a:lnTo>
                    <a:pt x="215900" y="682637"/>
                  </a:lnTo>
                  <a:lnTo>
                    <a:pt x="218440" y="693699"/>
                  </a:lnTo>
                  <a:lnTo>
                    <a:pt x="220980" y="704227"/>
                  </a:lnTo>
                  <a:lnTo>
                    <a:pt x="222250" y="717054"/>
                  </a:lnTo>
                  <a:lnTo>
                    <a:pt x="222250" y="666623"/>
                  </a:lnTo>
                  <a:lnTo>
                    <a:pt x="218440" y="653770"/>
                  </a:lnTo>
                  <a:lnTo>
                    <a:pt x="213360" y="642353"/>
                  </a:lnTo>
                  <a:lnTo>
                    <a:pt x="208280" y="630440"/>
                  </a:lnTo>
                  <a:lnTo>
                    <a:pt x="201930" y="618045"/>
                  </a:lnTo>
                  <a:lnTo>
                    <a:pt x="194310" y="605142"/>
                  </a:lnTo>
                  <a:lnTo>
                    <a:pt x="194310" y="605447"/>
                  </a:lnTo>
                  <a:lnTo>
                    <a:pt x="189230" y="597535"/>
                  </a:lnTo>
                  <a:lnTo>
                    <a:pt x="184150" y="590562"/>
                  </a:lnTo>
                  <a:lnTo>
                    <a:pt x="179070" y="584542"/>
                  </a:lnTo>
                  <a:lnTo>
                    <a:pt x="173990" y="579475"/>
                  </a:lnTo>
                  <a:lnTo>
                    <a:pt x="172720" y="578891"/>
                  </a:lnTo>
                  <a:lnTo>
                    <a:pt x="172720" y="578612"/>
                  </a:lnTo>
                  <a:lnTo>
                    <a:pt x="171450" y="578472"/>
                  </a:lnTo>
                  <a:lnTo>
                    <a:pt x="171450" y="561314"/>
                  </a:lnTo>
                  <a:lnTo>
                    <a:pt x="170180" y="547268"/>
                  </a:lnTo>
                  <a:lnTo>
                    <a:pt x="168910" y="536333"/>
                  </a:lnTo>
                  <a:lnTo>
                    <a:pt x="167640" y="528510"/>
                  </a:lnTo>
                  <a:lnTo>
                    <a:pt x="166370" y="510832"/>
                  </a:lnTo>
                  <a:lnTo>
                    <a:pt x="163830" y="497370"/>
                  </a:lnTo>
                  <a:lnTo>
                    <a:pt x="163830" y="488099"/>
                  </a:lnTo>
                  <a:lnTo>
                    <a:pt x="162560" y="483006"/>
                  </a:lnTo>
                  <a:lnTo>
                    <a:pt x="163830" y="473773"/>
                  </a:lnTo>
                  <a:lnTo>
                    <a:pt x="163830" y="466267"/>
                  </a:lnTo>
                  <a:lnTo>
                    <a:pt x="162560" y="457784"/>
                  </a:lnTo>
                  <a:lnTo>
                    <a:pt x="161290" y="455828"/>
                  </a:lnTo>
                  <a:lnTo>
                    <a:pt x="158750" y="455549"/>
                  </a:lnTo>
                  <a:lnTo>
                    <a:pt x="151130" y="399796"/>
                  </a:lnTo>
                  <a:lnTo>
                    <a:pt x="156210" y="408241"/>
                  </a:lnTo>
                  <a:lnTo>
                    <a:pt x="160020" y="414743"/>
                  </a:lnTo>
                  <a:lnTo>
                    <a:pt x="162560" y="419290"/>
                  </a:lnTo>
                  <a:lnTo>
                    <a:pt x="165100" y="421868"/>
                  </a:lnTo>
                  <a:lnTo>
                    <a:pt x="165100" y="421995"/>
                  </a:lnTo>
                  <a:lnTo>
                    <a:pt x="171196" y="428980"/>
                  </a:lnTo>
                  <a:lnTo>
                    <a:pt x="171196" y="411556"/>
                  </a:lnTo>
                  <a:lnTo>
                    <a:pt x="168910" y="408393"/>
                  </a:lnTo>
                  <a:lnTo>
                    <a:pt x="165100" y="401142"/>
                  </a:lnTo>
                  <a:lnTo>
                    <a:pt x="157480" y="390131"/>
                  </a:lnTo>
                  <a:lnTo>
                    <a:pt x="148590" y="374256"/>
                  </a:lnTo>
                  <a:lnTo>
                    <a:pt x="147320" y="373583"/>
                  </a:lnTo>
                  <a:lnTo>
                    <a:pt x="147320" y="373138"/>
                  </a:lnTo>
                  <a:lnTo>
                    <a:pt x="144780" y="356933"/>
                  </a:lnTo>
                  <a:lnTo>
                    <a:pt x="144780" y="436206"/>
                  </a:lnTo>
                  <a:lnTo>
                    <a:pt x="144780" y="444055"/>
                  </a:lnTo>
                  <a:lnTo>
                    <a:pt x="140970" y="452513"/>
                  </a:lnTo>
                  <a:lnTo>
                    <a:pt x="137160" y="461670"/>
                  </a:lnTo>
                  <a:lnTo>
                    <a:pt x="129540" y="471551"/>
                  </a:lnTo>
                  <a:lnTo>
                    <a:pt x="123190" y="479272"/>
                  </a:lnTo>
                  <a:lnTo>
                    <a:pt x="115570" y="484492"/>
                  </a:lnTo>
                  <a:lnTo>
                    <a:pt x="110490" y="487210"/>
                  </a:lnTo>
                  <a:lnTo>
                    <a:pt x="107950" y="487324"/>
                  </a:lnTo>
                  <a:lnTo>
                    <a:pt x="105410" y="487438"/>
                  </a:lnTo>
                  <a:lnTo>
                    <a:pt x="105410" y="486765"/>
                  </a:lnTo>
                  <a:lnTo>
                    <a:pt x="104140" y="485013"/>
                  </a:lnTo>
                  <a:lnTo>
                    <a:pt x="104140" y="482193"/>
                  </a:lnTo>
                  <a:lnTo>
                    <a:pt x="105410" y="478231"/>
                  </a:lnTo>
                  <a:lnTo>
                    <a:pt x="106680" y="473557"/>
                  </a:lnTo>
                  <a:lnTo>
                    <a:pt x="110490" y="467982"/>
                  </a:lnTo>
                  <a:lnTo>
                    <a:pt x="142240" y="437616"/>
                  </a:lnTo>
                  <a:lnTo>
                    <a:pt x="143510" y="437121"/>
                  </a:lnTo>
                  <a:lnTo>
                    <a:pt x="144780" y="436206"/>
                  </a:lnTo>
                  <a:lnTo>
                    <a:pt x="144780" y="356933"/>
                  </a:lnTo>
                  <a:lnTo>
                    <a:pt x="142240" y="340728"/>
                  </a:lnTo>
                  <a:lnTo>
                    <a:pt x="144780" y="345668"/>
                  </a:lnTo>
                  <a:lnTo>
                    <a:pt x="147320" y="349034"/>
                  </a:lnTo>
                  <a:lnTo>
                    <a:pt x="148590" y="350824"/>
                  </a:lnTo>
                  <a:lnTo>
                    <a:pt x="151130" y="355003"/>
                  </a:lnTo>
                  <a:lnTo>
                    <a:pt x="153670" y="358140"/>
                  </a:lnTo>
                  <a:lnTo>
                    <a:pt x="157480" y="360273"/>
                  </a:lnTo>
                  <a:lnTo>
                    <a:pt x="163830" y="363575"/>
                  </a:lnTo>
                  <a:lnTo>
                    <a:pt x="170180" y="364680"/>
                  </a:lnTo>
                  <a:lnTo>
                    <a:pt x="177800" y="363550"/>
                  </a:lnTo>
                  <a:lnTo>
                    <a:pt x="179070" y="363270"/>
                  </a:lnTo>
                  <a:lnTo>
                    <a:pt x="184150" y="362153"/>
                  </a:lnTo>
                  <a:lnTo>
                    <a:pt x="187960" y="357619"/>
                  </a:lnTo>
                  <a:lnTo>
                    <a:pt x="189230" y="349961"/>
                  </a:lnTo>
                  <a:lnTo>
                    <a:pt x="189230" y="348869"/>
                  </a:lnTo>
                  <a:lnTo>
                    <a:pt x="187960" y="340969"/>
                  </a:lnTo>
                  <a:lnTo>
                    <a:pt x="185420" y="333298"/>
                  </a:lnTo>
                  <a:lnTo>
                    <a:pt x="180340" y="325856"/>
                  </a:lnTo>
                  <a:lnTo>
                    <a:pt x="179070" y="324662"/>
                  </a:lnTo>
                  <a:lnTo>
                    <a:pt x="179070" y="348551"/>
                  </a:lnTo>
                  <a:lnTo>
                    <a:pt x="177800" y="349770"/>
                  </a:lnTo>
                  <a:lnTo>
                    <a:pt x="177800" y="350570"/>
                  </a:lnTo>
                  <a:lnTo>
                    <a:pt x="175260" y="350926"/>
                  </a:lnTo>
                  <a:lnTo>
                    <a:pt x="171450" y="351663"/>
                  </a:lnTo>
                  <a:lnTo>
                    <a:pt x="171196" y="351624"/>
                  </a:lnTo>
                  <a:lnTo>
                    <a:pt x="166370" y="350901"/>
                  </a:lnTo>
                  <a:lnTo>
                    <a:pt x="162560" y="348653"/>
                  </a:lnTo>
                  <a:lnTo>
                    <a:pt x="160020" y="347357"/>
                  </a:lnTo>
                  <a:lnTo>
                    <a:pt x="157480" y="345351"/>
                  </a:lnTo>
                  <a:lnTo>
                    <a:pt x="156210" y="342442"/>
                  </a:lnTo>
                  <a:lnTo>
                    <a:pt x="154940" y="340271"/>
                  </a:lnTo>
                  <a:lnTo>
                    <a:pt x="151130" y="334060"/>
                  </a:lnTo>
                  <a:lnTo>
                    <a:pt x="146050" y="323799"/>
                  </a:lnTo>
                  <a:lnTo>
                    <a:pt x="146050" y="323303"/>
                  </a:lnTo>
                  <a:lnTo>
                    <a:pt x="144780" y="321398"/>
                  </a:lnTo>
                  <a:lnTo>
                    <a:pt x="143510" y="319874"/>
                  </a:lnTo>
                  <a:lnTo>
                    <a:pt x="142240" y="318198"/>
                  </a:lnTo>
                  <a:lnTo>
                    <a:pt x="142240" y="317868"/>
                  </a:lnTo>
                  <a:lnTo>
                    <a:pt x="140970" y="317563"/>
                  </a:lnTo>
                  <a:lnTo>
                    <a:pt x="140970" y="317398"/>
                  </a:lnTo>
                  <a:lnTo>
                    <a:pt x="142240" y="317271"/>
                  </a:lnTo>
                  <a:lnTo>
                    <a:pt x="142240" y="317055"/>
                  </a:lnTo>
                  <a:lnTo>
                    <a:pt x="143510" y="316763"/>
                  </a:lnTo>
                  <a:lnTo>
                    <a:pt x="146050" y="317385"/>
                  </a:lnTo>
                  <a:lnTo>
                    <a:pt x="148590" y="319074"/>
                  </a:lnTo>
                  <a:lnTo>
                    <a:pt x="156210" y="321754"/>
                  </a:lnTo>
                  <a:lnTo>
                    <a:pt x="179070" y="348551"/>
                  </a:lnTo>
                  <a:lnTo>
                    <a:pt x="179070" y="324662"/>
                  </a:lnTo>
                  <a:lnTo>
                    <a:pt x="172720" y="318643"/>
                  </a:lnTo>
                  <a:lnTo>
                    <a:pt x="166370" y="313893"/>
                  </a:lnTo>
                  <a:lnTo>
                    <a:pt x="160020" y="310070"/>
                  </a:lnTo>
                  <a:lnTo>
                    <a:pt x="152400" y="307035"/>
                  </a:lnTo>
                  <a:lnTo>
                    <a:pt x="147320" y="304444"/>
                  </a:lnTo>
                  <a:lnTo>
                    <a:pt x="142240" y="303707"/>
                  </a:lnTo>
                  <a:lnTo>
                    <a:pt x="138430" y="305054"/>
                  </a:lnTo>
                  <a:lnTo>
                    <a:pt x="137160" y="305866"/>
                  </a:lnTo>
                  <a:lnTo>
                    <a:pt x="134620" y="288671"/>
                  </a:lnTo>
                  <a:lnTo>
                    <a:pt x="133350" y="275869"/>
                  </a:lnTo>
                  <a:lnTo>
                    <a:pt x="132080" y="267449"/>
                  </a:lnTo>
                  <a:lnTo>
                    <a:pt x="132080" y="259168"/>
                  </a:lnTo>
                  <a:lnTo>
                    <a:pt x="130810" y="255346"/>
                  </a:lnTo>
                  <a:lnTo>
                    <a:pt x="130810" y="250952"/>
                  </a:lnTo>
                  <a:lnTo>
                    <a:pt x="132080" y="247535"/>
                  </a:lnTo>
                  <a:lnTo>
                    <a:pt x="132080" y="236524"/>
                  </a:lnTo>
                  <a:lnTo>
                    <a:pt x="130810" y="235204"/>
                  </a:lnTo>
                  <a:lnTo>
                    <a:pt x="129540" y="219913"/>
                  </a:lnTo>
                  <a:lnTo>
                    <a:pt x="129540" y="182054"/>
                  </a:lnTo>
                  <a:lnTo>
                    <a:pt x="130810" y="159067"/>
                  </a:lnTo>
                  <a:lnTo>
                    <a:pt x="130810" y="149009"/>
                  </a:lnTo>
                  <a:lnTo>
                    <a:pt x="132080" y="134226"/>
                  </a:lnTo>
                  <a:lnTo>
                    <a:pt x="133350" y="114706"/>
                  </a:lnTo>
                  <a:lnTo>
                    <a:pt x="135890" y="90462"/>
                  </a:lnTo>
                  <a:lnTo>
                    <a:pt x="139700" y="103225"/>
                  </a:lnTo>
                  <a:lnTo>
                    <a:pt x="140970" y="107480"/>
                  </a:lnTo>
                  <a:lnTo>
                    <a:pt x="147320" y="124358"/>
                  </a:lnTo>
                  <a:lnTo>
                    <a:pt x="165100" y="157619"/>
                  </a:lnTo>
                  <a:lnTo>
                    <a:pt x="200660" y="206133"/>
                  </a:lnTo>
                  <a:lnTo>
                    <a:pt x="200660" y="206654"/>
                  </a:lnTo>
                  <a:lnTo>
                    <a:pt x="196850" y="217665"/>
                  </a:lnTo>
                  <a:lnTo>
                    <a:pt x="194310" y="228612"/>
                  </a:lnTo>
                  <a:lnTo>
                    <a:pt x="194310" y="239483"/>
                  </a:lnTo>
                  <a:lnTo>
                    <a:pt x="195580" y="250304"/>
                  </a:lnTo>
                  <a:lnTo>
                    <a:pt x="195580" y="251548"/>
                  </a:lnTo>
                  <a:lnTo>
                    <a:pt x="199390" y="260324"/>
                  </a:lnTo>
                  <a:lnTo>
                    <a:pt x="200660" y="261670"/>
                  </a:lnTo>
                  <a:lnTo>
                    <a:pt x="204470" y="265709"/>
                  </a:lnTo>
                  <a:lnTo>
                    <a:pt x="209550" y="267703"/>
                  </a:lnTo>
                  <a:lnTo>
                    <a:pt x="214630" y="266306"/>
                  </a:lnTo>
                  <a:lnTo>
                    <a:pt x="217170" y="265430"/>
                  </a:lnTo>
                  <a:lnTo>
                    <a:pt x="218440" y="263969"/>
                  </a:lnTo>
                  <a:lnTo>
                    <a:pt x="219710" y="262140"/>
                  </a:lnTo>
                  <a:lnTo>
                    <a:pt x="223520" y="268020"/>
                  </a:lnTo>
                  <a:lnTo>
                    <a:pt x="247650" y="281190"/>
                  </a:lnTo>
                  <a:lnTo>
                    <a:pt x="248920" y="281292"/>
                  </a:lnTo>
                  <a:lnTo>
                    <a:pt x="250190" y="281381"/>
                  </a:lnTo>
                  <a:lnTo>
                    <a:pt x="251460" y="281470"/>
                  </a:lnTo>
                  <a:lnTo>
                    <a:pt x="259080" y="279044"/>
                  </a:lnTo>
                  <a:lnTo>
                    <a:pt x="260350" y="277952"/>
                  </a:lnTo>
                  <a:lnTo>
                    <a:pt x="265430" y="273608"/>
                  </a:lnTo>
                  <a:lnTo>
                    <a:pt x="267970" y="267360"/>
                  </a:lnTo>
                  <a:lnTo>
                    <a:pt x="269240" y="259816"/>
                  </a:lnTo>
                  <a:lnTo>
                    <a:pt x="269240" y="250977"/>
                  </a:lnTo>
                  <a:lnTo>
                    <a:pt x="265430" y="240830"/>
                  </a:lnTo>
                  <a:lnTo>
                    <a:pt x="262890" y="233260"/>
                  </a:lnTo>
                  <a:lnTo>
                    <a:pt x="260350" y="230035"/>
                  </a:lnTo>
                  <a:lnTo>
                    <a:pt x="260350" y="261416"/>
                  </a:lnTo>
                  <a:lnTo>
                    <a:pt x="257810" y="264668"/>
                  </a:lnTo>
                  <a:lnTo>
                    <a:pt x="252730" y="269443"/>
                  </a:lnTo>
                  <a:lnTo>
                    <a:pt x="251460" y="269557"/>
                  </a:lnTo>
                  <a:lnTo>
                    <a:pt x="250190" y="269684"/>
                  </a:lnTo>
                  <a:lnTo>
                    <a:pt x="248920" y="269811"/>
                  </a:lnTo>
                  <a:lnTo>
                    <a:pt x="247650" y="269925"/>
                  </a:lnTo>
                  <a:lnTo>
                    <a:pt x="241300" y="266141"/>
                  </a:lnTo>
                  <a:lnTo>
                    <a:pt x="233680" y="261493"/>
                  </a:lnTo>
                  <a:lnTo>
                    <a:pt x="228600" y="255892"/>
                  </a:lnTo>
                  <a:lnTo>
                    <a:pt x="224790" y="249339"/>
                  </a:lnTo>
                  <a:lnTo>
                    <a:pt x="222250" y="243649"/>
                  </a:lnTo>
                  <a:lnTo>
                    <a:pt x="219710" y="238099"/>
                  </a:lnTo>
                  <a:lnTo>
                    <a:pt x="217170" y="232689"/>
                  </a:lnTo>
                  <a:lnTo>
                    <a:pt x="217170" y="230085"/>
                  </a:lnTo>
                  <a:lnTo>
                    <a:pt x="215900" y="225094"/>
                  </a:lnTo>
                  <a:lnTo>
                    <a:pt x="214630" y="217665"/>
                  </a:lnTo>
                  <a:lnTo>
                    <a:pt x="214630" y="251637"/>
                  </a:lnTo>
                  <a:lnTo>
                    <a:pt x="213360" y="251879"/>
                  </a:lnTo>
                  <a:lnTo>
                    <a:pt x="213360" y="252044"/>
                  </a:lnTo>
                  <a:lnTo>
                    <a:pt x="212090" y="253492"/>
                  </a:lnTo>
                  <a:lnTo>
                    <a:pt x="210820" y="254228"/>
                  </a:lnTo>
                  <a:lnTo>
                    <a:pt x="210820" y="254584"/>
                  </a:lnTo>
                  <a:lnTo>
                    <a:pt x="209550" y="255282"/>
                  </a:lnTo>
                  <a:lnTo>
                    <a:pt x="208280" y="252717"/>
                  </a:lnTo>
                  <a:lnTo>
                    <a:pt x="205828" y="247269"/>
                  </a:lnTo>
                  <a:lnTo>
                    <a:pt x="205828" y="247497"/>
                  </a:lnTo>
                  <a:lnTo>
                    <a:pt x="204470" y="241160"/>
                  </a:lnTo>
                  <a:lnTo>
                    <a:pt x="204470" y="235165"/>
                  </a:lnTo>
                  <a:lnTo>
                    <a:pt x="205828" y="228650"/>
                  </a:lnTo>
                  <a:lnTo>
                    <a:pt x="205828" y="229374"/>
                  </a:lnTo>
                  <a:lnTo>
                    <a:pt x="207010" y="232994"/>
                  </a:lnTo>
                  <a:lnTo>
                    <a:pt x="207010" y="235927"/>
                  </a:lnTo>
                  <a:lnTo>
                    <a:pt x="208280" y="238086"/>
                  </a:lnTo>
                  <a:lnTo>
                    <a:pt x="209550" y="242531"/>
                  </a:lnTo>
                  <a:lnTo>
                    <a:pt x="214630" y="251637"/>
                  </a:lnTo>
                  <a:lnTo>
                    <a:pt x="214630" y="217665"/>
                  </a:lnTo>
                  <a:lnTo>
                    <a:pt x="215900" y="217589"/>
                  </a:lnTo>
                  <a:lnTo>
                    <a:pt x="217170" y="217525"/>
                  </a:lnTo>
                  <a:lnTo>
                    <a:pt x="218440" y="217449"/>
                  </a:lnTo>
                  <a:lnTo>
                    <a:pt x="219710" y="217373"/>
                  </a:lnTo>
                  <a:lnTo>
                    <a:pt x="220980" y="217474"/>
                  </a:lnTo>
                  <a:lnTo>
                    <a:pt x="222250" y="217576"/>
                  </a:lnTo>
                  <a:lnTo>
                    <a:pt x="223520" y="217665"/>
                  </a:lnTo>
                  <a:lnTo>
                    <a:pt x="256540" y="246367"/>
                  </a:lnTo>
                  <a:lnTo>
                    <a:pt x="260350" y="261416"/>
                  </a:lnTo>
                  <a:lnTo>
                    <a:pt x="260350" y="230035"/>
                  </a:lnTo>
                  <a:lnTo>
                    <a:pt x="257810" y="226796"/>
                  </a:lnTo>
                  <a:lnTo>
                    <a:pt x="252730" y="220903"/>
                  </a:lnTo>
                  <a:lnTo>
                    <a:pt x="259080" y="214985"/>
                  </a:lnTo>
                  <a:lnTo>
                    <a:pt x="261620" y="208749"/>
                  </a:lnTo>
                  <a:lnTo>
                    <a:pt x="260350" y="202196"/>
                  </a:lnTo>
                  <a:lnTo>
                    <a:pt x="257810" y="195097"/>
                  </a:lnTo>
                  <a:lnTo>
                    <a:pt x="254000" y="189649"/>
                  </a:lnTo>
                  <a:lnTo>
                    <a:pt x="250190" y="187706"/>
                  </a:lnTo>
                  <a:lnTo>
                    <a:pt x="250190" y="206806"/>
                  </a:lnTo>
                  <a:lnTo>
                    <a:pt x="247650" y="209054"/>
                  </a:lnTo>
                  <a:lnTo>
                    <a:pt x="243840" y="212344"/>
                  </a:lnTo>
                  <a:lnTo>
                    <a:pt x="243840" y="212877"/>
                  </a:lnTo>
                  <a:lnTo>
                    <a:pt x="242570" y="212394"/>
                  </a:lnTo>
                  <a:lnTo>
                    <a:pt x="242570" y="211378"/>
                  </a:lnTo>
                  <a:lnTo>
                    <a:pt x="238760" y="208927"/>
                  </a:lnTo>
                  <a:lnTo>
                    <a:pt x="234950" y="207340"/>
                  </a:lnTo>
                  <a:lnTo>
                    <a:pt x="228600" y="205447"/>
                  </a:lnTo>
                  <a:lnTo>
                    <a:pt x="227330" y="205320"/>
                  </a:lnTo>
                  <a:lnTo>
                    <a:pt x="226060" y="205193"/>
                  </a:lnTo>
                  <a:lnTo>
                    <a:pt x="224790" y="205066"/>
                  </a:lnTo>
                  <a:lnTo>
                    <a:pt x="223520" y="204939"/>
                  </a:lnTo>
                  <a:lnTo>
                    <a:pt x="219710" y="204838"/>
                  </a:lnTo>
                  <a:lnTo>
                    <a:pt x="240030" y="196519"/>
                  </a:lnTo>
                  <a:lnTo>
                    <a:pt x="242570" y="197612"/>
                  </a:lnTo>
                  <a:lnTo>
                    <a:pt x="246380" y="199694"/>
                  </a:lnTo>
                  <a:lnTo>
                    <a:pt x="248920" y="202260"/>
                  </a:lnTo>
                  <a:lnTo>
                    <a:pt x="250190" y="206806"/>
                  </a:lnTo>
                  <a:lnTo>
                    <a:pt x="250190" y="187706"/>
                  </a:lnTo>
                  <a:lnTo>
                    <a:pt x="246380" y="185750"/>
                  </a:lnTo>
                  <a:lnTo>
                    <a:pt x="242570" y="183565"/>
                  </a:lnTo>
                  <a:lnTo>
                    <a:pt x="237490" y="183502"/>
                  </a:lnTo>
                  <a:lnTo>
                    <a:pt x="231140" y="185534"/>
                  </a:lnTo>
                  <a:lnTo>
                    <a:pt x="227330" y="186563"/>
                  </a:lnTo>
                  <a:lnTo>
                    <a:pt x="224790" y="187744"/>
                  </a:lnTo>
                  <a:lnTo>
                    <a:pt x="222250" y="189077"/>
                  </a:lnTo>
                  <a:lnTo>
                    <a:pt x="219710" y="190042"/>
                  </a:lnTo>
                  <a:lnTo>
                    <a:pt x="213360" y="194805"/>
                  </a:lnTo>
                  <a:lnTo>
                    <a:pt x="212090" y="195033"/>
                  </a:lnTo>
                  <a:lnTo>
                    <a:pt x="212090" y="195287"/>
                  </a:lnTo>
                  <a:lnTo>
                    <a:pt x="209550" y="195783"/>
                  </a:lnTo>
                  <a:lnTo>
                    <a:pt x="209550" y="196202"/>
                  </a:lnTo>
                  <a:lnTo>
                    <a:pt x="208280" y="196735"/>
                  </a:lnTo>
                  <a:lnTo>
                    <a:pt x="173990" y="149682"/>
                  </a:lnTo>
                  <a:lnTo>
                    <a:pt x="152400" y="106972"/>
                  </a:lnTo>
                  <a:lnTo>
                    <a:pt x="140970" y="63449"/>
                  </a:lnTo>
                  <a:lnTo>
                    <a:pt x="140970" y="60223"/>
                  </a:lnTo>
                  <a:lnTo>
                    <a:pt x="139700" y="59232"/>
                  </a:lnTo>
                  <a:lnTo>
                    <a:pt x="140970" y="50304"/>
                  </a:lnTo>
                  <a:lnTo>
                    <a:pt x="144780" y="25412"/>
                  </a:lnTo>
                  <a:lnTo>
                    <a:pt x="147320" y="35648"/>
                  </a:lnTo>
                  <a:lnTo>
                    <a:pt x="152400" y="45516"/>
                  </a:lnTo>
                  <a:lnTo>
                    <a:pt x="176530" y="75717"/>
                  </a:lnTo>
                  <a:lnTo>
                    <a:pt x="184150" y="79184"/>
                  </a:lnTo>
                  <a:lnTo>
                    <a:pt x="185420" y="79248"/>
                  </a:lnTo>
                  <a:lnTo>
                    <a:pt x="186690" y="79311"/>
                  </a:lnTo>
                  <a:lnTo>
                    <a:pt x="187960" y="79375"/>
                  </a:lnTo>
                  <a:lnTo>
                    <a:pt x="189230" y="79438"/>
                  </a:lnTo>
                  <a:lnTo>
                    <a:pt x="194310" y="76682"/>
                  </a:lnTo>
                  <a:lnTo>
                    <a:pt x="198120" y="70853"/>
                  </a:lnTo>
                  <a:lnTo>
                    <a:pt x="199390" y="65290"/>
                  </a:lnTo>
                  <a:lnTo>
                    <a:pt x="199390" y="58089"/>
                  </a:lnTo>
                  <a:lnTo>
                    <a:pt x="196850" y="48945"/>
                  </a:lnTo>
                  <a:lnTo>
                    <a:pt x="196850" y="48552"/>
                  </a:lnTo>
                  <a:lnTo>
                    <a:pt x="195580" y="41363"/>
                  </a:lnTo>
                  <a:lnTo>
                    <a:pt x="191770" y="34366"/>
                  </a:lnTo>
                  <a:lnTo>
                    <a:pt x="189230" y="29794"/>
                  </a:lnTo>
                  <a:lnTo>
                    <a:pt x="189230" y="58635"/>
                  </a:lnTo>
                  <a:lnTo>
                    <a:pt x="189230" y="62560"/>
                  </a:lnTo>
                  <a:lnTo>
                    <a:pt x="186690" y="66992"/>
                  </a:lnTo>
                  <a:lnTo>
                    <a:pt x="185420" y="66941"/>
                  </a:lnTo>
                  <a:lnTo>
                    <a:pt x="177800" y="62598"/>
                  </a:lnTo>
                  <a:lnTo>
                    <a:pt x="175260" y="59474"/>
                  </a:lnTo>
                  <a:lnTo>
                    <a:pt x="171450" y="55181"/>
                  </a:lnTo>
                  <a:lnTo>
                    <a:pt x="163830" y="44983"/>
                  </a:lnTo>
                  <a:lnTo>
                    <a:pt x="158750" y="34315"/>
                  </a:lnTo>
                  <a:lnTo>
                    <a:pt x="154940" y="23164"/>
                  </a:lnTo>
                  <a:lnTo>
                    <a:pt x="153670" y="11544"/>
                  </a:lnTo>
                  <a:lnTo>
                    <a:pt x="153670" y="9779"/>
                  </a:lnTo>
                  <a:lnTo>
                    <a:pt x="179070" y="35128"/>
                  </a:lnTo>
                  <a:lnTo>
                    <a:pt x="182880" y="40957"/>
                  </a:lnTo>
                  <a:lnTo>
                    <a:pt x="187960" y="52997"/>
                  </a:lnTo>
                  <a:lnTo>
                    <a:pt x="189230" y="58635"/>
                  </a:lnTo>
                  <a:lnTo>
                    <a:pt x="189230" y="29794"/>
                  </a:lnTo>
                  <a:lnTo>
                    <a:pt x="160020" y="0"/>
                  </a:lnTo>
                  <a:lnTo>
                    <a:pt x="138430" y="0"/>
                  </a:lnTo>
                  <a:lnTo>
                    <a:pt x="137160" y="11709"/>
                  </a:lnTo>
                  <a:lnTo>
                    <a:pt x="132080" y="35648"/>
                  </a:lnTo>
                  <a:lnTo>
                    <a:pt x="129540" y="48234"/>
                  </a:lnTo>
                  <a:lnTo>
                    <a:pt x="125730" y="80594"/>
                  </a:lnTo>
                  <a:lnTo>
                    <a:pt x="123190" y="107772"/>
                  </a:lnTo>
                  <a:lnTo>
                    <a:pt x="120650" y="129794"/>
                  </a:lnTo>
                  <a:lnTo>
                    <a:pt x="119380" y="146672"/>
                  </a:lnTo>
                  <a:lnTo>
                    <a:pt x="119380" y="147015"/>
                  </a:lnTo>
                  <a:lnTo>
                    <a:pt x="118122" y="147497"/>
                  </a:lnTo>
                  <a:lnTo>
                    <a:pt x="116840" y="149453"/>
                  </a:lnTo>
                  <a:lnTo>
                    <a:pt x="116840" y="152476"/>
                  </a:lnTo>
                  <a:lnTo>
                    <a:pt x="116840" y="168211"/>
                  </a:lnTo>
                  <a:lnTo>
                    <a:pt x="115570" y="172897"/>
                  </a:lnTo>
                  <a:lnTo>
                    <a:pt x="113030" y="178816"/>
                  </a:lnTo>
                  <a:lnTo>
                    <a:pt x="110490" y="186067"/>
                  </a:lnTo>
                  <a:lnTo>
                    <a:pt x="104140" y="198907"/>
                  </a:lnTo>
                  <a:lnTo>
                    <a:pt x="99060" y="210185"/>
                  </a:lnTo>
                  <a:lnTo>
                    <a:pt x="92710" y="219900"/>
                  </a:lnTo>
                  <a:lnTo>
                    <a:pt x="86360" y="228053"/>
                  </a:lnTo>
                  <a:lnTo>
                    <a:pt x="80010" y="234810"/>
                  </a:lnTo>
                  <a:lnTo>
                    <a:pt x="74930" y="239268"/>
                  </a:lnTo>
                  <a:lnTo>
                    <a:pt x="69850" y="241414"/>
                  </a:lnTo>
                  <a:lnTo>
                    <a:pt x="68580" y="241325"/>
                  </a:lnTo>
                  <a:lnTo>
                    <a:pt x="67310" y="241249"/>
                  </a:lnTo>
                  <a:lnTo>
                    <a:pt x="64770" y="239483"/>
                  </a:lnTo>
                  <a:lnTo>
                    <a:pt x="64770" y="233286"/>
                  </a:lnTo>
                  <a:lnTo>
                    <a:pt x="87630" y="195707"/>
                  </a:lnTo>
                  <a:lnTo>
                    <a:pt x="116840" y="168211"/>
                  </a:lnTo>
                  <a:lnTo>
                    <a:pt x="116840" y="152476"/>
                  </a:lnTo>
                  <a:lnTo>
                    <a:pt x="97790" y="168503"/>
                  </a:lnTo>
                  <a:lnTo>
                    <a:pt x="82550" y="184492"/>
                  </a:lnTo>
                  <a:lnTo>
                    <a:pt x="69850" y="200431"/>
                  </a:lnTo>
                  <a:lnTo>
                    <a:pt x="59690" y="216319"/>
                  </a:lnTo>
                  <a:lnTo>
                    <a:pt x="59690" y="216941"/>
                  </a:lnTo>
                  <a:lnTo>
                    <a:pt x="55880" y="229527"/>
                  </a:lnTo>
                  <a:lnTo>
                    <a:pt x="54610" y="239687"/>
                  </a:lnTo>
                  <a:lnTo>
                    <a:pt x="57150" y="247408"/>
                  </a:lnTo>
                  <a:lnTo>
                    <a:pt x="62230" y="252704"/>
                  </a:lnTo>
                  <a:lnTo>
                    <a:pt x="64770" y="253314"/>
                  </a:lnTo>
                  <a:lnTo>
                    <a:pt x="68580" y="254241"/>
                  </a:lnTo>
                  <a:lnTo>
                    <a:pt x="76200" y="252158"/>
                  </a:lnTo>
                  <a:lnTo>
                    <a:pt x="85090" y="246519"/>
                  </a:lnTo>
                  <a:lnTo>
                    <a:pt x="93980" y="237350"/>
                  </a:lnTo>
                  <a:lnTo>
                    <a:pt x="93980" y="237096"/>
                  </a:lnTo>
                  <a:lnTo>
                    <a:pt x="100330" y="228460"/>
                  </a:lnTo>
                  <a:lnTo>
                    <a:pt x="106680" y="218287"/>
                  </a:lnTo>
                  <a:lnTo>
                    <a:pt x="113030" y="206565"/>
                  </a:lnTo>
                  <a:lnTo>
                    <a:pt x="119380" y="193319"/>
                  </a:lnTo>
                  <a:lnTo>
                    <a:pt x="119380" y="238772"/>
                  </a:lnTo>
                  <a:lnTo>
                    <a:pt x="113030" y="282740"/>
                  </a:lnTo>
                  <a:lnTo>
                    <a:pt x="80010" y="347078"/>
                  </a:lnTo>
                  <a:lnTo>
                    <a:pt x="55880" y="378841"/>
                  </a:lnTo>
                  <a:lnTo>
                    <a:pt x="53340" y="375234"/>
                  </a:lnTo>
                  <a:lnTo>
                    <a:pt x="52070" y="372859"/>
                  </a:lnTo>
                  <a:lnTo>
                    <a:pt x="50800" y="371919"/>
                  </a:lnTo>
                  <a:lnTo>
                    <a:pt x="49530" y="370497"/>
                  </a:lnTo>
                  <a:lnTo>
                    <a:pt x="49530" y="409308"/>
                  </a:lnTo>
                  <a:lnTo>
                    <a:pt x="48260" y="416839"/>
                  </a:lnTo>
                  <a:lnTo>
                    <a:pt x="19050" y="438619"/>
                  </a:lnTo>
                  <a:lnTo>
                    <a:pt x="12700" y="437794"/>
                  </a:lnTo>
                  <a:lnTo>
                    <a:pt x="10160" y="435864"/>
                  </a:lnTo>
                  <a:lnTo>
                    <a:pt x="10160" y="430517"/>
                  </a:lnTo>
                  <a:lnTo>
                    <a:pt x="11430" y="429145"/>
                  </a:lnTo>
                  <a:lnTo>
                    <a:pt x="20320" y="417385"/>
                  </a:lnTo>
                  <a:lnTo>
                    <a:pt x="21590" y="416318"/>
                  </a:lnTo>
                  <a:lnTo>
                    <a:pt x="30480" y="408787"/>
                  </a:lnTo>
                  <a:lnTo>
                    <a:pt x="39370" y="403326"/>
                  </a:lnTo>
                  <a:lnTo>
                    <a:pt x="48260" y="401015"/>
                  </a:lnTo>
                  <a:lnTo>
                    <a:pt x="49530" y="409308"/>
                  </a:lnTo>
                  <a:lnTo>
                    <a:pt x="49530" y="370497"/>
                  </a:lnTo>
                  <a:lnTo>
                    <a:pt x="48260" y="369062"/>
                  </a:lnTo>
                  <a:lnTo>
                    <a:pt x="48260" y="387565"/>
                  </a:lnTo>
                  <a:lnTo>
                    <a:pt x="48260" y="388188"/>
                  </a:lnTo>
                  <a:lnTo>
                    <a:pt x="46990" y="388277"/>
                  </a:lnTo>
                  <a:lnTo>
                    <a:pt x="45720" y="388353"/>
                  </a:lnTo>
                  <a:lnTo>
                    <a:pt x="44450" y="388429"/>
                  </a:lnTo>
                  <a:lnTo>
                    <a:pt x="43180" y="388505"/>
                  </a:lnTo>
                  <a:lnTo>
                    <a:pt x="41910" y="388594"/>
                  </a:lnTo>
                  <a:lnTo>
                    <a:pt x="35560" y="390753"/>
                  </a:lnTo>
                  <a:lnTo>
                    <a:pt x="29210" y="394563"/>
                  </a:lnTo>
                  <a:lnTo>
                    <a:pt x="29210" y="393420"/>
                  </a:lnTo>
                  <a:lnTo>
                    <a:pt x="24130" y="387413"/>
                  </a:lnTo>
                  <a:lnTo>
                    <a:pt x="21590" y="382333"/>
                  </a:lnTo>
                  <a:lnTo>
                    <a:pt x="21590" y="372579"/>
                  </a:lnTo>
                  <a:lnTo>
                    <a:pt x="22860" y="371678"/>
                  </a:lnTo>
                  <a:lnTo>
                    <a:pt x="22860" y="371259"/>
                  </a:lnTo>
                  <a:lnTo>
                    <a:pt x="24130" y="369747"/>
                  </a:lnTo>
                  <a:lnTo>
                    <a:pt x="24130" y="368592"/>
                  </a:lnTo>
                  <a:lnTo>
                    <a:pt x="25400" y="368579"/>
                  </a:lnTo>
                  <a:lnTo>
                    <a:pt x="27940" y="368223"/>
                  </a:lnTo>
                  <a:lnTo>
                    <a:pt x="33020" y="370192"/>
                  </a:lnTo>
                  <a:lnTo>
                    <a:pt x="36830" y="374484"/>
                  </a:lnTo>
                  <a:lnTo>
                    <a:pt x="39370" y="376389"/>
                  </a:lnTo>
                  <a:lnTo>
                    <a:pt x="41910" y="378536"/>
                  </a:lnTo>
                  <a:lnTo>
                    <a:pt x="43180" y="380923"/>
                  </a:lnTo>
                  <a:lnTo>
                    <a:pt x="44450" y="381774"/>
                  </a:lnTo>
                  <a:lnTo>
                    <a:pt x="45720" y="383984"/>
                  </a:lnTo>
                  <a:lnTo>
                    <a:pt x="48260" y="387565"/>
                  </a:lnTo>
                  <a:lnTo>
                    <a:pt x="48260" y="369062"/>
                  </a:lnTo>
                  <a:lnTo>
                    <a:pt x="45720" y="366483"/>
                  </a:lnTo>
                  <a:lnTo>
                    <a:pt x="43180" y="364159"/>
                  </a:lnTo>
                  <a:lnTo>
                    <a:pt x="36830" y="358076"/>
                  </a:lnTo>
                  <a:lnTo>
                    <a:pt x="30480" y="355333"/>
                  </a:lnTo>
                  <a:lnTo>
                    <a:pt x="29210" y="355434"/>
                  </a:lnTo>
                  <a:lnTo>
                    <a:pt x="27940" y="355549"/>
                  </a:lnTo>
                  <a:lnTo>
                    <a:pt x="25400" y="355752"/>
                  </a:lnTo>
                  <a:lnTo>
                    <a:pt x="22860" y="355866"/>
                  </a:lnTo>
                  <a:lnTo>
                    <a:pt x="21590" y="356120"/>
                  </a:lnTo>
                  <a:lnTo>
                    <a:pt x="17780" y="357886"/>
                  </a:lnTo>
                  <a:lnTo>
                    <a:pt x="16510" y="360286"/>
                  </a:lnTo>
                  <a:lnTo>
                    <a:pt x="14046" y="363766"/>
                  </a:lnTo>
                  <a:lnTo>
                    <a:pt x="15240" y="362839"/>
                  </a:lnTo>
                  <a:lnTo>
                    <a:pt x="13576" y="364210"/>
                  </a:lnTo>
                  <a:lnTo>
                    <a:pt x="14046" y="363651"/>
                  </a:lnTo>
                  <a:lnTo>
                    <a:pt x="12700" y="364820"/>
                  </a:lnTo>
                  <a:lnTo>
                    <a:pt x="11430" y="368642"/>
                  </a:lnTo>
                  <a:lnTo>
                    <a:pt x="11430" y="383235"/>
                  </a:lnTo>
                  <a:lnTo>
                    <a:pt x="12700" y="389280"/>
                  </a:lnTo>
                  <a:lnTo>
                    <a:pt x="13576" y="390652"/>
                  </a:lnTo>
                  <a:lnTo>
                    <a:pt x="15240" y="393280"/>
                  </a:lnTo>
                  <a:lnTo>
                    <a:pt x="20320" y="401231"/>
                  </a:lnTo>
                  <a:lnTo>
                    <a:pt x="16510" y="405396"/>
                  </a:lnTo>
                  <a:lnTo>
                    <a:pt x="11430" y="410121"/>
                  </a:lnTo>
                  <a:lnTo>
                    <a:pt x="7620" y="415429"/>
                  </a:lnTo>
                  <a:lnTo>
                    <a:pt x="2540" y="421779"/>
                  </a:lnTo>
                  <a:lnTo>
                    <a:pt x="1270" y="422325"/>
                  </a:lnTo>
                  <a:lnTo>
                    <a:pt x="0" y="425945"/>
                  </a:lnTo>
                  <a:lnTo>
                    <a:pt x="0" y="439204"/>
                  </a:lnTo>
                  <a:lnTo>
                    <a:pt x="3810" y="445109"/>
                  </a:lnTo>
                  <a:lnTo>
                    <a:pt x="8890" y="449160"/>
                  </a:lnTo>
                  <a:lnTo>
                    <a:pt x="10160" y="449478"/>
                  </a:lnTo>
                  <a:lnTo>
                    <a:pt x="17780" y="451370"/>
                  </a:lnTo>
                  <a:lnTo>
                    <a:pt x="19050" y="451434"/>
                  </a:lnTo>
                  <a:lnTo>
                    <a:pt x="20320" y="451510"/>
                  </a:lnTo>
                  <a:lnTo>
                    <a:pt x="21590" y="451573"/>
                  </a:lnTo>
                  <a:lnTo>
                    <a:pt x="22860" y="451650"/>
                  </a:lnTo>
                  <a:lnTo>
                    <a:pt x="24130" y="451713"/>
                  </a:lnTo>
                  <a:lnTo>
                    <a:pt x="30480" y="450303"/>
                  </a:lnTo>
                  <a:lnTo>
                    <a:pt x="35560" y="447319"/>
                  </a:lnTo>
                  <a:lnTo>
                    <a:pt x="36830" y="447535"/>
                  </a:lnTo>
                  <a:lnTo>
                    <a:pt x="41910" y="458990"/>
                  </a:lnTo>
                  <a:lnTo>
                    <a:pt x="44450" y="461200"/>
                  </a:lnTo>
                  <a:lnTo>
                    <a:pt x="48260" y="464527"/>
                  </a:lnTo>
                  <a:lnTo>
                    <a:pt x="49530" y="464451"/>
                  </a:lnTo>
                  <a:lnTo>
                    <a:pt x="50800" y="464375"/>
                  </a:lnTo>
                  <a:lnTo>
                    <a:pt x="52070" y="464299"/>
                  </a:lnTo>
                  <a:lnTo>
                    <a:pt x="53340" y="464223"/>
                  </a:lnTo>
                  <a:lnTo>
                    <a:pt x="53340" y="464096"/>
                  </a:lnTo>
                  <a:lnTo>
                    <a:pt x="54610" y="464058"/>
                  </a:lnTo>
                  <a:lnTo>
                    <a:pt x="58420" y="463943"/>
                  </a:lnTo>
                  <a:lnTo>
                    <a:pt x="63500" y="461606"/>
                  </a:lnTo>
                  <a:lnTo>
                    <a:pt x="68580" y="457060"/>
                  </a:lnTo>
                  <a:lnTo>
                    <a:pt x="72390" y="450329"/>
                  </a:lnTo>
                  <a:lnTo>
                    <a:pt x="73660" y="450113"/>
                  </a:lnTo>
                  <a:lnTo>
                    <a:pt x="74930" y="444207"/>
                  </a:lnTo>
                  <a:lnTo>
                    <a:pt x="76200" y="437337"/>
                  </a:lnTo>
                  <a:lnTo>
                    <a:pt x="76200" y="420712"/>
                  </a:lnTo>
                  <a:lnTo>
                    <a:pt x="74930" y="415721"/>
                  </a:lnTo>
                  <a:lnTo>
                    <a:pt x="73660" y="412064"/>
                  </a:lnTo>
                  <a:lnTo>
                    <a:pt x="72390" y="409689"/>
                  </a:lnTo>
                  <a:lnTo>
                    <a:pt x="71120" y="406476"/>
                  </a:lnTo>
                  <a:lnTo>
                    <a:pt x="69850" y="403047"/>
                  </a:lnTo>
                  <a:lnTo>
                    <a:pt x="67310" y="399427"/>
                  </a:lnTo>
                  <a:lnTo>
                    <a:pt x="67310" y="432193"/>
                  </a:lnTo>
                  <a:lnTo>
                    <a:pt x="66040" y="438950"/>
                  </a:lnTo>
                  <a:lnTo>
                    <a:pt x="63500" y="443395"/>
                  </a:lnTo>
                  <a:lnTo>
                    <a:pt x="60960" y="449262"/>
                  </a:lnTo>
                  <a:lnTo>
                    <a:pt x="57150" y="451954"/>
                  </a:lnTo>
                  <a:lnTo>
                    <a:pt x="54610" y="451434"/>
                  </a:lnTo>
                  <a:lnTo>
                    <a:pt x="52070" y="451497"/>
                  </a:lnTo>
                  <a:lnTo>
                    <a:pt x="48260" y="448030"/>
                  </a:lnTo>
                  <a:lnTo>
                    <a:pt x="45720" y="440778"/>
                  </a:lnTo>
                  <a:lnTo>
                    <a:pt x="44450" y="440677"/>
                  </a:lnTo>
                  <a:lnTo>
                    <a:pt x="44450" y="440512"/>
                  </a:lnTo>
                  <a:lnTo>
                    <a:pt x="59690" y="416458"/>
                  </a:lnTo>
                  <a:lnTo>
                    <a:pt x="59690" y="408076"/>
                  </a:lnTo>
                  <a:lnTo>
                    <a:pt x="60960" y="410718"/>
                  </a:lnTo>
                  <a:lnTo>
                    <a:pt x="62230" y="413169"/>
                  </a:lnTo>
                  <a:lnTo>
                    <a:pt x="63500" y="415544"/>
                  </a:lnTo>
                  <a:lnTo>
                    <a:pt x="63500" y="416801"/>
                  </a:lnTo>
                  <a:lnTo>
                    <a:pt x="64770" y="419328"/>
                  </a:lnTo>
                  <a:lnTo>
                    <a:pt x="64770" y="423138"/>
                  </a:lnTo>
                  <a:lnTo>
                    <a:pt x="67310" y="432193"/>
                  </a:lnTo>
                  <a:lnTo>
                    <a:pt x="67310" y="399427"/>
                  </a:lnTo>
                  <a:lnTo>
                    <a:pt x="67310" y="398106"/>
                  </a:lnTo>
                  <a:lnTo>
                    <a:pt x="66040" y="396532"/>
                  </a:lnTo>
                  <a:lnTo>
                    <a:pt x="64770" y="395439"/>
                  </a:lnTo>
                  <a:lnTo>
                    <a:pt x="66040" y="393255"/>
                  </a:lnTo>
                  <a:lnTo>
                    <a:pt x="64770" y="390880"/>
                  </a:lnTo>
                  <a:lnTo>
                    <a:pt x="63500" y="389001"/>
                  </a:lnTo>
                  <a:lnTo>
                    <a:pt x="63500" y="388505"/>
                  </a:lnTo>
                  <a:lnTo>
                    <a:pt x="83820" y="362673"/>
                  </a:lnTo>
                  <a:lnTo>
                    <a:pt x="100330" y="336600"/>
                  </a:lnTo>
                  <a:lnTo>
                    <a:pt x="114300" y="310261"/>
                  </a:lnTo>
                  <a:lnTo>
                    <a:pt x="120650" y="291287"/>
                  </a:lnTo>
                  <a:lnTo>
                    <a:pt x="123190" y="283692"/>
                  </a:lnTo>
                  <a:lnTo>
                    <a:pt x="125730" y="300774"/>
                  </a:lnTo>
                  <a:lnTo>
                    <a:pt x="128270" y="323100"/>
                  </a:lnTo>
                  <a:lnTo>
                    <a:pt x="129540" y="331724"/>
                  </a:lnTo>
                  <a:lnTo>
                    <a:pt x="130810" y="340360"/>
                  </a:lnTo>
                  <a:lnTo>
                    <a:pt x="140970" y="409384"/>
                  </a:lnTo>
                  <a:lnTo>
                    <a:pt x="143510" y="426631"/>
                  </a:lnTo>
                  <a:lnTo>
                    <a:pt x="142240" y="425373"/>
                  </a:lnTo>
                  <a:lnTo>
                    <a:pt x="109220" y="449668"/>
                  </a:lnTo>
                  <a:lnTo>
                    <a:pt x="93980" y="480860"/>
                  </a:lnTo>
                  <a:lnTo>
                    <a:pt x="93980" y="488213"/>
                  </a:lnTo>
                  <a:lnTo>
                    <a:pt x="95250" y="493268"/>
                  </a:lnTo>
                  <a:lnTo>
                    <a:pt x="99060" y="497446"/>
                  </a:lnTo>
                  <a:lnTo>
                    <a:pt x="99060" y="498182"/>
                  </a:lnTo>
                  <a:lnTo>
                    <a:pt x="100330" y="499173"/>
                  </a:lnTo>
                  <a:lnTo>
                    <a:pt x="101600" y="499491"/>
                  </a:lnTo>
                  <a:lnTo>
                    <a:pt x="101600" y="499745"/>
                  </a:lnTo>
                  <a:lnTo>
                    <a:pt x="102870" y="499884"/>
                  </a:lnTo>
                  <a:lnTo>
                    <a:pt x="104140" y="499935"/>
                  </a:lnTo>
                  <a:lnTo>
                    <a:pt x="105410" y="499973"/>
                  </a:lnTo>
                  <a:lnTo>
                    <a:pt x="107950" y="500062"/>
                  </a:lnTo>
                  <a:lnTo>
                    <a:pt x="110490" y="500151"/>
                  </a:lnTo>
                  <a:lnTo>
                    <a:pt x="119380" y="497027"/>
                  </a:lnTo>
                  <a:lnTo>
                    <a:pt x="128270" y="490512"/>
                  </a:lnTo>
                  <a:lnTo>
                    <a:pt x="137160" y="480606"/>
                  </a:lnTo>
                  <a:lnTo>
                    <a:pt x="138430" y="480250"/>
                  </a:lnTo>
                  <a:lnTo>
                    <a:pt x="142240" y="474154"/>
                  </a:lnTo>
                  <a:lnTo>
                    <a:pt x="144780" y="470242"/>
                  </a:lnTo>
                  <a:lnTo>
                    <a:pt x="146050" y="468287"/>
                  </a:lnTo>
                  <a:lnTo>
                    <a:pt x="148590" y="462610"/>
                  </a:lnTo>
                  <a:lnTo>
                    <a:pt x="151130" y="476224"/>
                  </a:lnTo>
                  <a:lnTo>
                    <a:pt x="152400" y="483019"/>
                  </a:lnTo>
                  <a:lnTo>
                    <a:pt x="151130" y="485660"/>
                  </a:lnTo>
                  <a:lnTo>
                    <a:pt x="151130" y="488442"/>
                  </a:lnTo>
                  <a:lnTo>
                    <a:pt x="149860" y="491553"/>
                  </a:lnTo>
                  <a:lnTo>
                    <a:pt x="138430" y="536003"/>
                  </a:lnTo>
                  <a:lnTo>
                    <a:pt x="121920" y="572668"/>
                  </a:lnTo>
                  <a:lnTo>
                    <a:pt x="102870" y="606259"/>
                  </a:lnTo>
                  <a:lnTo>
                    <a:pt x="99060" y="603631"/>
                  </a:lnTo>
                  <a:lnTo>
                    <a:pt x="99060" y="629983"/>
                  </a:lnTo>
                  <a:lnTo>
                    <a:pt x="99060" y="642708"/>
                  </a:lnTo>
                  <a:lnTo>
                    <a:pt x="96520" y="650290"/>
                  </a:lnTo>
                  <a:lnTo>
                    <a:pt x="71120" y="673887"/>
                  </a:lnTo>
                  <a:lnTo>
                    <a:pt x="68580" y="673773"/>
                  </a:lnTo>
                  <a:lnTo>
                    <a:pt x="66040" y="673671"/>
                  </a:lnTo>
                  <a:lnTo>
                    <a:pt x="64770" y="673608"/>
                  </a:lnTo>
                  <a:lnTo>
                    <a:pt x="60960" y="671398"/>
                  </a:lnTo>
                  <a:lnTo>
                    <a:pt x="57150" y="667296"/>
                  </a:lnTo>
                  <a:lnTo>
                    <a:pt x="54610" y="662597"/>
                  </a:lnTo>
                  <a:lnTo>
                    <a:pt x="54610" y="657910"/>
                  </a:lnTo>
                  <a:lnTo>
                    <a:pt x="83820" y="630085"/>
                  </a:lnTo>
                  <a:lnTo>
                    <a:pt x="93980" y="627773"/>
                  </a:lnTo>
                  <a:lnTo>
                    <a:pt x="96520" y="627189"/>
                  </a:lnTo>
                  <a:lnTo>
                    <a:pt x="97790" y="626922"/>
                  </a:lnTo>
                  <a:lnTo>
                    <a:pt x="99060" y="629983"/>
                  </a:lnTo>
                  <a:lnTo>
                    <a:pt x="99060" y="603631"/>
                  </a:lnTo>
                  <a:lnTo>
                    <a:pt x="96520" y="601776"/>
                  </a:lnTo>
                  <a:lnTo>
                    <a:pt x="94005" y="600748"/>
                  </a:lnTo>
                  <a:lnTo>
                    <a:pt x="93980" y="614705"/>
                  </a:lnTo>
                  <a:lnTo>
                    <a:pt x="85090" y="616102"/>
                  </a:lnTo>
                  <a:lnTo>
                    <a:pt x="78740" y="618464"/>
                  </a:lnTo>
                  <a:lnTo>
                    <a:pt x="72390" y="621830"/>
                  </a:lnTo>
                  <a:lnTo>
                    <a:pt x="71120" y="617982"/>
                  </a:lnTo>
                  <a:lnTo>
                    <a:pt x="69850" y="614845"/>
                  </a:lnTo>
                  <a:lnTo>
                    <a:pt x="71120" y="612508"/>
                  </a:lnTo>
                  <a:lnTo>
                    <a:pt x="71120" y="609727"/>
                  </a:lnTo>
                  <a:lnTo>
                    <a:pt x="72390" y="609498"/>
                  </a:lnTo>
                  <a:lnTo>
                    <a:pt x="76200" y="608520"/>
                  </a:lnTo>
                  <a:lnTo>
                    <a:pt x="77470" y="608571"/>
                  </a:lnTo>
                  <a:lnTo>
                    <a:pt x="80010" y="608685"/>
                  </a:lnTo>
                  <a:lnTo>
                    <a:pt x="85090" y="609968"/>
                  </a:lnTo>
                  <a:lnTo>
                    <a:pt x="86360" y="610514"/>
                  </a:lnTo>
                  <a:lnTo>
                    <a:pt x="88900" y="611238"/>
                  </a:lnTo>
                  <a:lnTo>
                    <a:pt x="90170" y="612228"/>
                  </a:lnTo>
                  <a:lnTo>
                    <a:pt x="91440" y="612736"/>
                  </a:lnTo>
                  <a:lnTo>
                    <a:pt x="92710" y="613587"/>
                  </a:lnTo>
                  <a:lnTo>
                    <a:pt x="93980" y="614705"/>
                  </a:lnTo>
                  <a:lnTo>
                    <a:pt x="93980" y="600722"/>
                  </a:lnTo>
                  <a:lnTo>
                    <a:pt x="92710" y="599427"/>
                  </a:lnTo>
                  <a:lnTo>
                    <a:pt x="90170" y="598385"/>
                  </a:lnTo>
                  <a:lnTo>
                    <a:pt x="87630" y="597535"/>
                  </a:lnTo>
                  <a:lnTo>
                    <a:pt x="81280" y="595795"/>
                  </a:lnTo>
                  <a:lnTo>
                    <a:pt x="77470" y="595693"/>
                  </a:lnTo>
                  <a:lnTo>
                    <a:pt x="74930" y="595617"/>
                  </a:lnTo>
                  <a:lnTo>
                    <a:pt x="64770" y="598373"/>
                  </a:lnTo>
                  <a:lnTo>
                    <a:pt x="60960" y="602780"/>
                  </a:lnTo>
                  <a:lnTo>
                    <a:pt x="59690" y="610362"/>
                  </a:lnTo>
                  <a:lnTo>
                    <a:pt x="59690" y="621296"/>
                  </a:lnTo>
                  <a:lnTo>
                    <a:pt x="62230" y="628116"/>
                  </a:lnTo>
                  <a:lnTo>
                    <a:pt x="57150" y="633095"/>
                  </a:lnTo>
                  <a:lnTo>
                    <a:pt x="52070" y="639279"/>
                  </a:lnTo>
                  <a:lnTo>
                    <a:pt x="48260" y="646988"/>
                  </a:lnTo>
                  <a:lnTo>
                    <a:pt x="45720" y="654011"/>
                  </a:lnTo>
                  <a:lnTo>
                    <a:pt x="44450" y="660996"/>
                  </a:lnTo>
                  <a:lnTo>
                    <a:pt x="45720" y="667931"/>
                  </a:lnTo>
                  <a:lnTo>
                    <a:pt x="49530" y="674814"/>
                  </a:lnTo>
                  <a:lnTo>
                    <a:pt x="49530" y="675271"/>
                  </a:lnTo>
                  <a:lnTo>
                    <a:pt x="54610" y="682612"/>
                  </a:lnTo>
                  <a:lnTo>
                    <a:pt x="62230" y="686346"/>
                  </a:lnTo>
                  <a:lnTo>
                    <a:pt x="63500" y="686396"/>
                  </a:lnTo>
                  <a:lnTo>
                    <a:pt x="66040" y="686498"/>
                  </a:lnTo>
                  <a:lnTo>
                    <a:pt x="68580" y="686600"/>
                  </a:lnTo>
                  <a:lnTo>
                    <a:pt x="71120" y="686701"/>
                  </a:lnTo>
                  <a:lnTo>
                    <a:pt x="78740" y="685177"/>
                  </a:lnTo>
                  <a:lnTo>
                    <a:pt x="86360" y="681964"/>
                  </a:lnTo>
                  <a:lnTo>
                    <a:pt x="92710" y="677087"/>
                  </a:lnTo>
                  <a:lnTo>
                    <a:pt x="97790" y="670534"/>
                  </a:lnTo>
                  <a:lnTo>
                    <a:pt x="99060" y="671271"/>
                  </a:lnTo>
                  <a:lnTo>
                    <a:pt x="99060" y="671982"/>
                  </a:lnTo>
                  <a:lnTo>
                    <a:pt x="102870" y="678141"/>
                  </a:lnTo>
                  <a:lnTo>
                    <a:pt x="104140" y="680186"/>
                  </a:lnTo>
                  <a:lnTo>
                    <a:pt x="109220" y="683361"/>
                  </a:lnTo>
                  <a:lnTo>
                    <a:pt x="114300" y="682155"/>
                  </a:lnTo>
                  <a:lnTo>
                    <a:pt x="116840" y="681583"/>
                  </a:lnTo>
                  <a:lnTo>
                    <a:pt x="120650" y="680720"/>
                  </a:lnTo>
                  <a:lnTo>
                    <a:pt x="125730" y="675754"/>
                  </a:lnTo>
                  <a:lnTo>
                    <a:pt x="127000" y="667232"/>
                  </a:lnTo>
                  <a:lnTo>
                    <a:pt x="127000" y="653986"/>
                  </a:lnTo>
                  <a:lnTo>
                    <a:pt x="125730" y="647166"/>
                  </a:lnTo>
                  <a:lnTo>
                    <a:pt x="123190" y="640054"/>
                  </a:lnTo>
                  <a:lnTo>
                    <a:pt x="123190" y="639737"/>
                  </a:lnTo>
                  <a:lnTo>
                    <a:pt x="120650" y="631672"/>
                  </a:lnTo>
                  <a:lnTo>
                    <a:pt x="118122" y="624878"/>
                  </a:lnTo>
                  <a:lnTo>
                    <a:pt x="116840" y="622071"/>
                  </a:lnTo>
                  <a:lnTo>
                    <a:pt x="116840" y="658837"/>
                  </a:lnTo>
                  <a:lnTo>
                    <a:pt x="115570" y="665048"/>
                  </a:lnTo>
                  <a:lnTo>
                    <a:pt x="115570" y="667715"/>
                  </a:lnTo>
                  <a:lnTo>
                    <a:pt x="114300" y="669239"/>
                  </a:lnTo>
                  <a:lnTo>
                    <a:pt x="113030" y="669620"/>
                  </a:lnTo>
                  <a:lnTo>
                    <a:pt x="111760" y="669861"/>
                  </a:lnTo>
                  <a:lnTo>
                    <a:pt x="106680" y="662863"/>
                  </a:lnTo>
                  <a:lnTo>
                    <a:pt x="105410" y="662165"/>
                  </a:lnTo>
                  <a:lnTo>
                    <a:pt x="102870" y="662178"/>
                  </a:lnTo>
                  <a:lnTo>
                    <a:pt x="107950" y="649668"/>
                  </a:lnTo>
                  <a:lnTo>
                    <a:pt x="109220" y="643178"/>
                  </a:lnTo>
                  <a:lnTo>
                    <a:pt x="110490" y="635635"/>
                  </a:lnTo>
                  <a:lnTo>
                    <a:pt x="110490" y="633742"/>
                  </a:lnTo>
                  <a:lnTo>
                    <a:pt x="111760" y="636714"/>
                  </a:lnTo>
                  <a:lnTo>
                    <a:pt x="113030" y="640092"/>
                  </a:lnTo>
                  <a:lnTo>
                    <a:pt x="114300" y="644118"/>
                  </a:lnTo>
                  <a:lnTo>
                    <a:pt x="115570" y="651865"/>
                  </a:lnTo>
                  <a:lnTo>
                    <a:pt x="116840" y="658837"/>
                  </a:lnTo>
                  <a:lnTo>
                    <a:pt x="116840" y="622071"/>
                  </a:lnTo>
                  <a:lnTo>
                    <a:pt x="115570" y="619277"/>
                  </a:lnTo>
                  <a:lnTo>
                    <a:pt x="111760" y="614934"/>
                  </a:lnTo>
                  <a:lnTo>
                    <a:pt x="111760" y="614375"/>
                  </a:lnTo>
                  <a:lnTo>
                    <a:pt x="110490" y="614121"/>
                  </a:lnTo>
                  <a:lnTo>
                    <a:pt x="120650" y="597077"/>
                  </a:lnTo>
                  <a:lnTo>
                    <a:pt x="130810" y="579285"/>
                  </a:lnTo>
                  <a:lnTo>
                    <a:pt x="139700" y="560692"/>
                  </a:lnTo>
                  <a:lnTo>
                    <a:pt x="152400" y="528332"/>
                  </a:lnTo>
                  <a:lnTo>
                    <a:pt x="153670" y="521754"/>
                  </a:lnTo>
                  <a:lnTo>
                    <a:pt x="156210" y="515086"/>
                  </a:lnTo>
                  <a:lnTo>
                    <a:pt x="157480" y="530466"/>
                  </a:lnTo>
                  <a:lnTo>
                    <a:pt x="157480" y="530961"/>
                  </a:lnTo>
                  <a:lnTo>
                    <a:pt x="158750" y="539534"/>
                  </a:lnTo>
                  <a:lnTo>
                    <a:pt x="160020" y="552196"/>
                  </a:lnTo>
                  <a:lnTo>
                    <a:pt x="161290" y="568972"/>
                  </a:lnTo>
                  <a:lnTo>
                    <a:pt x="161290" y="589838"/>
                  </a:lnTo>
                  <a:lnTo>
                    <a:pt x="160020" y="590842"/>
                  </a:lnTo>
                  <a:lnTo>
                    <a:pt x="158750" y="593191"/>
                  </a:lnTo>
                  <a:lnTo>
                    <a:pt x="158750" y="606437"/>
                  </a:lnTo>
                  <a:lnTo>
                    <a:pt x="161290" y="625487"/>
                  </a:lnTo>
                  <a:lnTo>
                    <a:pt x="162560" y="634072"/>
                  </a:lnTo>
                  <a:lnTo>
                    <a:pt x="162560" y="695693"/>
                  </a:lnTo>
                  <a:lnTo>
                    <a:pt x="158750" y="733755"/>
                  </a:lnTo>
                  <a:lnTo>
                    <a:pt x="153670" y="769543"/>
                  </a:lnTo>
                  <a:lnTo>
                    <a:pt x="147320" y="792289"/>
                  </a:lnTo>
                  <a:lnTo>
                    <a:pt x="147320" y="849769"/>
                  </a:lnTo>
                  <a:lnTo>
                    <a:pt x="147320" y="861682"/>
                  </a:lnTo>
                  <a:lnTo>
                    <a:pt x="146050" y="872388"/>
                  </a:lnTo>
                  <a:lnTo>
                    <a:pt x="143510" y="882027"/>
                  </a:lnTo>
                  <a:lnTo>
                    <a:pt x="139700" y="890562"/>
                  </a:lnTo>
                  <a:lnTo>
                    <a:pt x="135890" y="898017"/>
                  </a:lnTo>
                  <a:lnTo>
                    <a:pt x="135890" y="898194"/>
                  </a:lnTo>
                  <a:lnTo>
                    <a:pt x="130810" y="906284"/>
                  </a:lnTo>
                  <a:lnTo>
                    <a:pt x="125730" y="910196"/>
                  </a:lnTo>
                  <a:lnTo>
                    <a:pt x="121920" y="910082"/>
                  </a:lnTo>
                  <a:lnTo>
                    <a:pt x="102870" y="879005"/>
                  </a:lnTo>
                  <a:lnTo>
                    <a:pt x="105410" y="863917"/>
                  </a:lnTo>
                  <a:lnTo>
                    <a:pt x="132080" y="830237"/>
                  </a:lnTo>
                  <a:lnTo>
                    <a:pt x="134620" y="828878"/>
                  </a:lnTo>
                  <a:lnTo>
                    <a:pt x="135890" y="828192"/>
                  </a:lnTo>
                  <a:lnTo>
                    <a:pt x="139700" y="827316"/>
                  </a:lnTo>
                  <a:lnTo>
                    <a:pt x="139700" y="827963"/>
                  </a:lnTo>
                  <a:lnTo>
                    <a:pt x="140970" y="828497"/>
                  </a:lnTo>
                  <a:lnTo>
                    <a:pt x="142240" y="829106"/>
                  </a:lnTo>
                  <a:lnTo>
                    <a:pt x="143510" y="829221"/>
                  </a:lnTo>
                  <a:lnTo>
                    <a:pt x="144780" y="833551"/>
                  </a:lnTo>
                  <a:lnTo>
                    <a:pt x="146050" y="840397"/>
                  </a:lnTo>
                  <a:lnTo>
                    <a:pt x="147320" y="849769"/>
                  </a:lnTo>
                  <a:lnTo>
                    <a:pt x="147320" y="792289"/>
                  </a:lnTo>
                  <a:lnTo>
                    <a:pt x="143510" y="805929"/>
                  </a:lnTo>
                  <a:lnTo>
                    <a:pt x="139700" y="803935"/>
                  </a:lnTo>
                  <a:lnTo>
                    <a:pt x="134620" y="802297"/>
                  </a:lnTo>
                  <a:lnTo>
                    <a:pt x="134620" y="815530"/>
                  </a:lnTo>
                  <a:lnTo>
                    <a:pt x="132080" y="816343"/>
                  </a:lnTo>
                  <a:lnTo>
                    <a:pt x="129540" y="817359"/>
                  </a:lnTo>
                  <a:lnTo>
                    <a:pt x="127000" y="818807"/>
                  </a:lnTo>
                  <a:lnTo>
                    <a:pt x="119380" y="822286"/>
                  </a:lnTo>
                  <a:lnTo>
                    <a:pt x="114300" y="824039"/>
                  </a:lnTo>
                  <a:lnTo>
                    <a:pt x="110490" y="824141"/>
                  </a:lnTo>
                  <a:lnTo>
                    <a:pt x="109220" y="824230"/>
                  </a:lnTo>
                  <a:lnTo>
                    <a:pt x="105410" y="823442"/>
                  </a:lnTo>
                  <a:lnTo>
                    <a:pt x="102870" y="821728"/>
                  </a:lnTo>
                  <a:lnTo>
                    <a:pt x="101600" y="820483"/>
                  </a:lnTo>
                  <a:lnTo>
                    <a:pt x="101600" y="815555"/>
                  </a:lnTo>
                  <a:lnTo>
                    <a:pt x="102870" y="813904"/>
                  </a:lnTo>
                  <a:lnTo>
                    <a:pt x="106680" y="811847"/>
                  </a:lnTo>
                  <a:lnTo>
                    <a:pt x="109220" y="809853"/>
                  </a:lnTo>
                  <a:lnTo>
                    <a:pt x="134620" y="815530"/>
                  </a:lnTo>
                  <a:lnTo>
                    <a:pt x="134620" y="802297"/>
                  </a:lnTo>
                  <a:lnTo>
                    <a:pt x="133350" y="801878"/>
                  </a:lnTo>
                  <a:lnTo>
                    <a:pt x="127000" y="799731"/>
                  </a:lnTo>
                  <a:lnTo>
                    <a:pt x="118122" y="797471"/>
                  </a:lnTo>
                  <a:lnTo>
                    <a:pt x="111760" y="796137"/>
                  </a:lnTo>
                  <a:lnTo>
                    <a:pt x="106680" y="797255"/>
                  </a:lnTo>
                  <a:lnTo>
                    <a:pt x="101600" y="800811"/>
                  </a:lnTo>
                  <a:lnTo>
                    <a:pt x="95250" y="804875"/>
                  </a:lnTo>
                  <a:lnTo>
                    <a:pt x="91440" y="809739"/>
                  </a:lnTo>
                  <a:lnTo>
                    <a:pt x="91440" y="814374"/>
                  </a:lnTo>
                  <a:lnTo>
                    <a:pt x="90170" y="821537"/>
                  </a:lnTo>
                  <a:lnTo>
                    <a:pt x="91440" y="827532"/>
                  </a:lnTo>
                  <a:lnTo>
                    <a:pt x="97790" y="832370"/>
                  </a:lnTo>
                  <a:lnTo>
                    <a:pt x="97790" y="832675"/>
                  </a:lnTo>
                  <a:lnTo>
                    <a:pt x="101600" y="835012"/>
                  </a:lnTo>
                  <a:lnTo>
                    <a:pt x="105410" y="836307"/>
                  </a:lnTo>
                  <a:lnTo>
                    <a:pt x="107950" y="836714"/>
                  </a:lnTo>
                  <a:lnTo>
                    <a:pt x="99060" y="851890"/>
                  </a:lnTo>
                  <a:lnTo>
                    <a:pt x="92710" y="867270"/>
                  </a:lnTo>
                  <a:lnTo>
                    <a:pt x="91440" y="882878"/>
                  </a:lnTo>
                  <a:lnTo>
                    <a:pt x="95250" y="898779"/>
                  </a:lnTo>
                  <a:lnTo>
                    <a:pt x="99060" y="908304"/>
                  </a:lnTo>
                  <a:lnTo>
                    <a:pt x="102870" y="913663"/>
                  </a:lnTo>
                  <a:lnTo>
                    <a:pt x="104140" y="915454"/>
                  </a:lnTo>
                  <a:lnTo>
                    <a:pt x="110490" y="920254"/>
                  </a:lnTo>
                  <a:lnTo>
                    <a:pt x="116840" y="922680"/>
                  </a:lnTo>
                  <a:lnTo>
                    <a:pt x="119380" y="922616"/>
                  </a:lnTo>
                  <a:lnTo>
                    <a:pt x="120650" y="922489"/>
                  </a:lnTo>
                  <a:lnTo>
                    <a:pt x="121920" y="922362"/>
                  </a:lnTo>
                  <a:lnTo>
                    <a:pt x="123190" y="922235"/>
                  </a:lnTo>
                  <a:lnTo>
                    <a:pt x="124460" y="922108"/>
                  </a:lnTo>
                  <a:lnTo>
                    <a:pt x="125730" y="921994"/>
                  </a:lnTo>
                  <a:lnTo>
                    <a:pt x="151130" y="892848"/>
                  </a:lnTo>
                  <a:lnTo>
                    <a:pt x="156019" y="872388"/>
                  </a:lnTo>
                  <a:lnTo>
                    <a:pt x="156019" y="875030"/>
                  </a:lnTo>
                  <a:lnTo>
                    <a:pt x="160972" y="896188"/>
                  </a:lnTo>
                  <a:lnTo>
                    <a:pt x="167322" y="918667"/>
                  </a:lnTo>
                  <a:lnTo>
                    <a:pt x="172402" y="941959"/>
                  </a:lnTo>
                  <a:lnTo>
                    <a:pt x="176212" y="966063"/>
                  </a:lnTo>
                  <a:lnTo>
                    <a:pt x="174942" y="965530"/>
                  </a:lnTo>
                  <a:lnTo>
                    <a:pt x="174942" y="978344"/>
                  </a:lnTo>
                  <a:lnTo>
                    <a:pt x="173672" y="978293"/>
                  </a:lnTo>
                  <a:lnTo>
                    <a:pt x="173672" y="979538"/>
                  </a:lnTo>
                  <a:lnTo>
                    <a:pt x="173672" y="981303"/>
                  </a:lnTo>
                  <a:lnTo>
                    <a:pt x="172402" y="992924"/>
                  </a:lnTo>
                  <a:lnTo>
                    <a:pt x="168592" y="1004074"/>
                  </a:lnTo>
                  <a:lnTo>
                    <a:pt x="163512" y="1014742"/>
                  </a:lnTo>
                  <a:lnTo>
                    <a:pt x="156019" y="1024775"/>
                  </a:lnTo>
                  <a:lnTo>
                    <a:pt x="152082" y="1029233"/>
                  </a:lnTo>
                  <a:lnTo>
                    <a:pt x="149542" y="1032370"/>
                  </a:lnTo>
                  <a:lnTo>
                    <a:pt x="145732" y="1034300"/>
                  </a:lnTo>
                  <a:lnTo>
                    <a:pt x="141922" y="1036701"/>
                  </a:lnTo>
                  <a:lnTo>
                    <a:pt x="140652" y="1036764"/>
                  </a:lnTo>
                  <a:lnTo>
                    <a:pt x="138112" y="1032319"/>
                  </a:lnTo>
                  <a:lnTo>
                    <a:pt x="138112" y="1028395"/>
                  </a:lnTo>
                  <a:lnTo>
                    <a:pt x="139382" y="1022756"/>
                  </a:lnTo>
                  <a:lnTo>
                    <a:pt x="144462" y="1010716"/>
                  </a:lnTo>
                  <a:lnTo>
                    <a:pt x="148272" y="1004887"/>
                  </a:lnTo>
                  <a:lnTo>
                    <a:pt x="150812" y="1000315"/>
                  </a:lnTo>
                  <a:lnTo>
                    <a:pt x="173672" y="979538"/>
                  </a:lnTo>
                  <a:lnTo>
                    <a:pt x="173672" y="978293"/>
                  </a:lnTo>
                  <a:lnTo>
                    <a:pt x="174942" y="978344"/>
                  </a:lnTo>
                  <a:lnTo>
                    <a:pt x="174942" y="965530"/>
                  </a:lnTo>
                  <a:lnTo>
                    <a:pt x="173672" y="965593"/>
                  </a:lnTo>
                  <a:lnTo>
                    <a:pt x="169862" y="967460"/>
                  </a:lnTo>
                  <a:lnTo>
                    <a:pt x="163512" y="972654"/>
                  </a:lnTo>
                  <a:lnTo>
                    <a:pt x="152082" y="981824"/>
                  </a:lnTo>
                  <a:lnTo>
                    <a:pt x="130492" y="1018311"/>
                  </a:lnTo>
                  <a:lnTo>
                    <a:pt x="130492" y="1018705"/>
                  </a:lnTo>
                  <a:lnTo>
                    <a:pt x="127952" y="1027849"/>
                  </a:lnTo>
                  <a:lnTo>
                    <a:pt x="127952" y="1035050"/>
                  </a:lnTo>
                  <a:lnTo>
                    <a:pt x="129222" y="1040612"/>
                  </a:lnTo>
                  <a:lnTo>
                    <a:pt x="133032" y="1046441"/>
                  </a:lnTo>
                  <a:lnTo>
                    <a:pt x="138112" y="1049197"/>
                  </a:lnTo>
                  <a:lnTo>
                    <a:pt x="139382" y="1049134"/>
                  </a:lnTo>
                  <a:lnTo>
                    <a:pt x="140652" y="1049070"/>
                  </a:lnTo>
                  <a:lnTo>
                    <a:pt x="141922" y="1049007"/>
                  </a:lnTo>
                  <a:lnTo>
                    <a:pt x="143192" y="1048943"/>
                  </a:lnTo>
                  <a:lnTo>
                    <a:pt x="144462" y="1048880"/>
                  </a:lnTo>
                  <a:lnTo>
                    <a:pt x="150812" y="1045476"/>
                  </a:lnTo>
                  <a:lnTo>
                    <a:pt x="174942" y="1015276"/>
                  </a:lnTo>
                  <a:lnTo>
                    <a:pt x="176212" y="1012812"/>
                  </a:lnTo>
                  <a:lnTo>
                    <a:pt x="180022" y="1005420"/>
                  </a:lnTo>
                  <a:lnTo>
                    <a:pt x="182562" y="995172"/>
                  </a:lnTo>
                  <a:lnTo>
                    <a:pt x="187642" y="1029004"/>
                  </a:lnTo>
                  <a:lnTo>
                    <a:pt x="186372" y="1029982"/>
                  </a:lnTo>
                  <a:lnTo>
                    <a:pt x="186372" y="1033208"/>
                  </a:lnTo>
                  <a:lnTo>
                    <a:pt x="174942" y="1076731"/>
                  </a:lnTo>
                  <a:lnTo>
                    <a:pt x="153352" y="1119441"/>
                  </a:lnTo>
                  <a:lnTo>
                    <a:pt x="122872" y="1161288"/>
                  </a:lnTo>
                  <a:lnTo>
                    <a:pt x="122872" y="1204925"/>
                  </a:lnTo>
                  <a:lnTo>
                    <a:pt x="122872" y="1210919"/>
                  </a:lnTo>
                  <a:lnTo>
                    <a:pt x="120332" y="1222476"/>
                  </a:lnTo>
                  <a:lnTo>
                    <a:pt x="117792" y="1225042"/>
                  </a:lnTo>
                  <a:lnTo>
                    <a:pt x="116522" y="1223987"/>
                  </a:lnTo>
                  <a:lnTo>
                    <a:pt x="115252" y="1223251"/>
                  </a:lnTo>
                  <a:lnTo>
                    <a:pt x="113982" y="1221803"/>
                  </a:lnTo>
                  <a:lnTo>
                    <a:pt x="113982" y="1221638"/>
                  </a:lnTo>
                  <a:lnTo>
                    <a:pt x="112712" y="1221397"/>
                  </a:lnTo>
                  <a:lnTo>
                    <a:pt x="117792" y="1212303"/>
                  </a:lnTo>
                  <a:lnTo>
                    <a:pt x="119062" y="1207858"/>
                  </a:lnTo>
                  <a:lnTo>
                    <a:pt x="120332" y="1205699"/>
                  </a:lnTo>
                  <a:lnTo>
                    <a:pt x="120332" y="1202753"/>
                  </a:lnTo>
                  <a:lnTo>
                    <a:pt x="121716" y="1198524"/>
                  </a:lnTo>
                  <a:lnTo>
                    <a:pt x="121716" y="1199362"/>
                  </a:lnTo>
                  <a:lnTo>
                    <a:pt x="122872" y="1204925"/>
                  </a:lnTo>
                  <a:lnTo>
                    <a:pt x="122872" y="1161288"/>
                  </a:lnTo>
                  <a:lnTo>
                    <a:pt x="119062" y="1166507"/>
                  </a:lnTo>
                  <a:lnTo>
                    <a:pt x="117792" y="1165961"/>
                  </a:lnTo>
                  <a:lnTo>
                    <a:pt x="117792" y="1165542"/>
                  </a:lnTo>
                  <a:lnTo>
                    <a:pt x="115252" y="1165047"/>
                  </a:lnTo>
                  <a:lnTo>
                    <a:pt x="115252" y="1164793"/>
                  </a:lnTo>
                  <a:lnTo>
                    <a:pt x="113982" y="1164564"/>
                  </a:lnTo>
                  <a:lnTo>
                    <a:pt x="112712" y="1163612"/>
                  </a:lnTo>
                  <a:lnTo>
                    <a:pt x="112712" y="1187411"/>
                  </a:lnTo>
                  <a:lnTo>
                    <a:pt x="111442" y="1194866"/>
                  </a:lnTo>
                  <a:lnTo>
                    <a:pt x="110172" y="1199845"/>
                  </a:lnTo>
                  <a:lnTo>
                    <a:pt x="110172" y="1202448"/>
                  </a:lnTo>
                  <a:lnTo>
                    <a:pt x="107632" y="1207858"/>
                  </a:lnTo>
                  <a:lnTo>
                    <a:pt x="105092" y="1213408"/>
                  </a:lnTo>
                  <a:lnTo>
                    <a:pt x="102552" y="1219098"/>
                  </a:lnTo>
                  <a:lnTo>
                    <a:pt x="98742" y="1225651"/>
                  </a:lnTo>
                  <a:lnTo>
                    <a:pt x="93662" y="1231252"/>
                  </a:lnTo>
                  <a:lnTo>
                    <a:pt x="86042" y="1235900"/>
                  </a:lnTo>
                  <a:lnTo>
                    <a:pt x="79692" y="1239685"/>
                  </a:lnTo>
                  <a:lnTo>
                    <a:pt x="78422" y="1239570"/>
                  </a:lnTo>
                  <a:lnTo>
                    <a:pt x="77152" y="1239443"/>
                  </a:lnTo>
                  <a:lnTo>
                    <a:pt x="75882" y="1239316"/>
                  </a:lnTo>
                  <a:lnTo>
                    <a:pt x="74612" y="1239202"/>
                  </a:lnTo>
                  <a:lnTo>
                    <a:pt x="69532" y="1234427"/>
                  </a:lnTo>
                  <a:lnTo>
                    <a:pt x="66992" y="1231188"/>
                  </a:lnTo>
                  <a:lnTo>
                    <a:pt x="68262" y="1225080"/>
                  </a:lnTo>
                  <a:lnTo>
                    <a:pt x="70802" y="1216126"/>
                  </a:lnTo>
                  <a:lnTo>
                    <a:pt x="74612" y="1209433"/>
                  </a:lnTo>
                  <a:lnTo>
                    <a:pt x="77152" y="1206322"/>
                  </a:lnTo>
                  <a:lnTo>
                    <a:pt x="79692" y="1203198"/>
                  </a:lnTo>
                  <a:lnTo>
                    <a:pt x="105092" y="1187335"/>
                  </a:lnTo>
                  <a:lnTo>
                    <a:pt x="106362" y="1187234"/>
                  </a:lnTo>
                  <a:lnTo>
                    <a:pt x="107632" y="1187132"/>
                  </a:lnTo>
                  <a:lnTo>
                    <a:pt x="108902" y="1187208"/>
                  </a:lnTo>
                  <a:lnTo>
                    <a:pt x="110172" y="1187272"/>
                  </a:lnTo>
                  <a:lnTo>
                    <a:pt x="111442" y="1187348"/>
                  </a:lnTo>
                  <a:lnTo>
                    <a:pt x="112712" y="1187411"/>
                  </a:lnTo>
                  <a:lnTo>
                    <a:pt x="112712" y="1163612"/>
                  </a:lnTo>
                  <a:lnTo>
                    <a:pt x="107632" y="1159802"/>
                  </a:lnTo>
                  <a:lnTo>
                    <a:pt x="107632" y="1174597"/>
                  </a:lnTo>
                  <a:lnTo>
                    <a:pt x="103822" y="1174699"/>
                  </a:lnTo>
                  <a:lnTo>
                    <a:pt x="102552" y="1174826"/>
                  </a:lnTo>
                  <a:lnTo>
                    <a:pt x="101282" y="1174953"/>
                  </a:lnTo>
                  <a:lnTo>
                    <a:pt x="100012" y="1175080"/>
                  </a:lnTo>
                  <a:lnTo>
                    <a:pt x="98742" y="1175207"/>
                  </a:lnTo>
                  <a:lnTo>
                    <a:pt x="92392" y="1177099"/>
                  </a:lnTo>
                  <a:lnTo>
                    <a:pt x="88582" y="1178687"/>
                  </a:lnTo>
                  <a:lnTo>
                    <a:pt x="84772" y="1181138"/>
                  </a:lnTo>
                  <a:lnTo>
                    <a:pt x="84772" y="1182154"/>
                  </a:lnTo>
                  <a:lnTo>
                    <a:pt x="83502" y="1182636"/>
                  </a:lnTo>
                  <a:lnTo>
                    <a:pt x="83502" y="1181900"/>
                  </a:lnTo>
                  <a:lnTo>
                    <a:pt x="79692" y="1178826"/>
                  </a:lnTo>
                  <a:lnTo>
                    <a:pt x="77152" y="1176566"/>
                  </a:lnTo>
                  <a:lnTo>
                    <a:pt x="78422" y="1172019"/>
                  </a:lnTo>
                  <a:lnTo>
                    <a:pt x="80962" y="1169454"/>
                  </a:lnTo>
                  <a:lnTo>
                    <a:pt x="84772" y="1167371"/>
                  </a:lnTo>
                  <a:lnTo>
                    <a:pt x="87312" y="1166279"/>
                  </a:lnTo>
                  <a:lnTo>
                    <a:pt x="89852" y="1166355"/>
                  </a:lnTo>
                  <a:lnTo>
                    <a:pt x="107632" y="1174597"/>
                  </a:lnTo>
                  <a:lnTo>
                    <a:pt x="107632" y="1159802"/>
                  </a:lnTo>
                  <a:lnTo>
                    <a:pt x="105092" y="1158836"/>
                  </a:lnTo>
                  <a:lnTo>
                    <a:pt x="102552" y="1157503"/>
                  </a:lnTo>
                  <a:lnTo>
                    <a:pt x="100012" y="1156322"/>
                  </a:lnTo>
                  <a:lnTo>
                    <a:pt x="96202" y="1155293"/>
                  </a:lnTo>
                  <a:lnTo>
                    <a:pt x="89852" y="1153261"/>
                  </a:lnTo>
                  <a:lnTo>
                    <a:pt x="84772" y="1153325"/>
                  </a:lnTo>
                  <a:lnTo>
                    <a:pt x="80962" y="1155509"/>
                  </a:lnTo>
                  <a:lnTo>
                    <a:pt x="73342" y="1159421"/>
                  </a:lnTo>
                  <a:lnTo>
                    <a:pt x="69532" y="1164856"/>
                  </a:lnTo>
                  <a:lnTo>
                    <a:pt x="66992" y="1171956"/>
                  </a:lnTo>
                  <a:lnTo>
                    <a:pt x="65722" y="1178509"/>
                  </a:lnTo>
                  <a:lnTo>
                    <a:pt x="68262" y="1184744"/>
                  </a:lnTo>
                  <a:lnTo>
                    <a:pt x="74612" y="1190663"/>
                  </a:lnTo>
                  <a:lnTo>
                    <a:pt x="69532" y="1196555"/>
                  </a:lnTo>
                  <a:lnTo>
                    <a:pt x="64452" y="1203020"/>
                  </a:lnTo>
                  <a:lnTo>
                    <a:pt x="61912" y="1210589"/>
                  </a:lnTo>
                  <a:lnTo>
                    <a:pt x="58102" y="1220736"/>
                  </a:lnTo>
                  <a:lnTo>
                    <a:pt x="58102" y="1229575"/>
                  </a:lnTo>
                  <a:lnTo>
                    <a:pt x="59372" y="1237119"/>
                  </a:lnTo>
                  <a:lnTo>
                    <a:pt x="61912" y="1243368"/>
                  </a:lnTo>
                  <a:lnTo>
                    <a:pt x="66992" y="1247711"/>
                  </a:lnTo>
                  <a:lnTo>
                    <a:pt x="68262" y="1248803"/>
                  </a:lnTo>
                  <a:lnTo>
                    <a:pt x="75882" y="1251229"/>
                  </a:lnTo>
                  <a:lnTo>
                    <a:pt x="77152" y="1251140"/>
                  </a:lnTo>
                  <a:lnTo>
                    <a:pt x="78422" y="1251051"/>
                  </a:lnTo>
                  <a:lnTo>
                    <a:pt x="79692" y="1250950"/>
                  </a:lnTo>
                  <a:lnTo>
                    <a:pt x="80962" y="1250861"/>
                  </a:lnTo>
                  <a:lnTo>
                    <a:pt x="82232" y="1250772"/>
                  </a:lnTo>
                  <a:lnTo>
                    <a:pt x="91122" y="1247394"/>
                  </a:lnTo>
                  <a:lnTo>
                    <a:pt x="97472" y="1242910"/>
                  </a:lnTo>
                  <a:lnTo>
                    <a:pt x="103822" y="1237780"/>
                  </a:lnTo>
                  <a:lnTo>
                    <a:pt x="107632" y="1231900"/>
                  </a:lnTo>
                  <a:lnTo>
                    <a:pt x="108902" y="1233741"/>
                  </a:lnTo>
                  <a:lnTo>
                    <a:pt x="110172" y="1235189"/>
                  </a:lnTo>
                  <a:lnTo>
                    <a:pt x="112712" y="1236078"/>
                  </a:lnTo>
                  <a:lnTo>
                    <a:pt x="117792" y="1237462"/>
                  </a:lnTo>
                  <a:lnTo>
                    <a:pt x="122872" y="1235468"/>
                  </a:lnTo>
                  <a:lnTo>
                    <a:pt x="126682" y="1231430"/>
                  </a:lnTo>
                  <a:lnTo>
                    <a:pt x="127952" y="1230083"/>
                  </a:lnTo>
                  <a:lnTo>
                    <a:pt x="131762" y="1221308"/>
                  </a:lnTo>
                  <a:lnTo>
                    <a:pt x="131762" y="1220063"/>
                  </a:lnTo>
                  <a:lnTo>
                    <a:pt x="133032" y="1209243"/>
                  </a:lnTo>
                  <a:lnTo>
                    <a:pt x="133032" y="1198372"/>
                  </a:lnTo>
                  <a:lnTo>
                    <a:pt x="130492" y="1187424"/>
                  </a:lnTo>
                  <a:lnTo>
                    <a:pt x="126682" y="1176426"/>
                  </a:lnTo>
                  <a:lnTo>
                    <a:pt x="126682" y="1175893"/>
                  </a:lnTo>
                  <a:lnTo>
                    <a:pt x="162242" y="1127379"/>
                  </a:lnTo>
                  <a:lnTo>
                    <a:pt x="180022" y="1094117"/>
                  </a:lnTo>
                  <a:lnTo>
                    <a:pt x="186372" y="1077239"/>
                  </a:lnTo>
                  <a:lnTo>
                    <a:pt x="187642" y="1072984"/>
                  </a:lnTo>
                  <a:lnTo>
                    <a:pt x="191452" y="1060221"/>
                  </a:lnTo>
                  <a:lnTo>
                    <a:pt x="193992" y="1084465"/>
                  </a:lnTo>
                  <a:lnTo>
                    <a:pt x="196532" y="1103985"/>
                  </a:lnTo>
                  <a:lnTo>
                    <a:pt x="196532" y="1128826"/>
                  </a:lnTo>
                  <a:lnTo>
                    <a:pt x="197802" y="1151813"/>
                  </a:lnTo>
                  <a:lnTo>
                    <a:pt x="197802" y="1189672"/>
                  </a:lnTo>
                  <a:lnTo>
                    <a:pt x="196532" y="1204963"/>
                  </a:lnTo>
                  <a:lnTo>
                    <a:pt x="195262" y="1206284"/>
                  </a:lnTo>
                  <a:lnTo>
                    <a:pt x="195262" y="1213866"/>
                  </a:lnTo>
                  <a:lnTo>
                    <a:pt x="196532" y="1217295"/>
                  </a:lnTo>
                  <a:lnTo>
                    <a:pt x="196532" y="1225105"/>
                  </a:lnTo>
                  <a:lnTo>
                    <a:pt x="195262" y="1228928"/>
                  </a:lnTo>
                  <a:lnTo>
                    <a:pt x="195262" y="1237208"/>
                  </a:lnTo>
                  <a:lnTo>
                    <a:pt x="193992" y="1245628"/>
                  </a:lnTo>
                  <a:lnTo>
                    <a:pt x="192722" y="1258430"/>
                  </a:lnTo>
                  <a:lnTo>
                    <a:pt x="190182" y="1275626"/>
                  </a:lnTo>
                  <a:lnTo>
                    <a:pt x="188912" y="1274813"/>
                  </a:lnTo>
                  <a:lnTo>
                    <a:pt x="186372" y="1273924"/>
                  </a:lnTo>
                  <a:lnTo>
                    <a:pt x="186372" y="1287157"/>
                  </a:lnTo>
                  <a:lnTo>
                    <a:pt x="186372" y="1287322"/>
                  </a:lnTo>
                  <a:lnTo>
                    <a:pt x="185102" y="1287627"/>
                  </a:lnTo>
                  <a:lnTo>
                    <a:pt x="185102" y="1287957"/>
                  </a:lnTo>
                  <a:lnTo>
                    <a:pt x="183832" y="1289634"/>
                  </a:lnTo>
                  <a:lnTo>
                    <a:pt x="182562" y="1291158"/>
                  </a:lnTo>
                  <a:lnTo>
                    <a:pt x="181292" y="1293063"/>
                  </a:lnTo>
                  <a:lnTo>
                    <a:pt x="181292" y="1293558"/>
                  </a:lnTo>
                  <a:lnTo>
                    <a:pt x="176212" y="1303820"/>
                  </a:lnTo>
                  <a:lnTo>
                    <a:pt x="172402" y="1310030"/>
                  </a:lnTo>
                  <a:lnTo>
                    <a:pt x="171132" y="1312202"/>
                  </a:lnTo>
                  <a:lnTo>
                    <a:pt x="171132" y="1312379"/>
                  </a:lnTo>
                  <a:lnTo>
                    <a:pt x="169862" y="1315123"/>
                  </a:lnTo>
                  <a:lnTo>
                    <a:pt x="167322" y="1317117"/>
                  </a:lnTo>
                  <a:lnTo>
                    <a:pt x="164782" y="1318412"/>
                  </a:lnTo>
                  <a:lnTo>
                    <a:pt x="160972" y="1320660"/>
                  </a:lnTo>
                  <a:lnTo>
                    <a:pt x="156019" y="1321409"/>
                  </a:lnTo>
                  <a:lnTo>
                    <a:pt x="154622" y="1321181"/>
                  </a:lnTo>
                  <a:lnTo>
                    <a:pt x="152082" y="1320685"/>
                  </a:lnTo>
                  <a:lnTo>
                    <a:pt x="149542" y="1320342"/>
                  </a:lnTo>
                  <a:lnTo>
                    <a:pt x="149542" y="1319530"/>
                  </a:lnTo>
                  <a:lnTo>
                    <a:pt x="148272" y="1318310"/>
                  </a:lnTo>
                  <a:lnTo>
                    <a:pt x="149542" y="1312062"/>
                  </a:lnTo>
                  <a:lnTo>
                    <a:pt x="178752" y="1288834"/>
                  </a:lnTo>
                  <a:lnTo>
                    <a:pt x="181292" y="1287145"/>
                  </a:lnTo>
                  <a:lnTo>
                    <a:pt x="183832" y="1286522"/>
                  </a:lnTo>
                  <a:lnTo>
                    <a:pt x="185102" y="1286814"/>
                  </a:lnTo>
                  <a:lnTo>
                    <a:pt x="185102" y="1287043"/>
                  </a:lnTo>
                  <a:lnTo>
                    <a:pt x="186372" y="1287157"/>
                  </a:lnTo>
                  <a:lnTo>
                    <a:pt x="186372" y="1273924"/>
                  </a:lnTo>
                  <a:lnTo>
                    <a:pt x="185102" y="1273467"/>
                  </a:lnTo>
                  <a:lnTo>
                    <a:pt x="180022" y="1274203"/>
                  </a:lnTo>
                  <a:lnTo>
                    <a:pt x="174942" y="1276794"/>
                  </a:lnTo>
                  <a:lnTo>
                    <a:pt x="167322" y="1279842"/>
                  </a:lnTo>
                  <a:lnTo>
                    <a:pt x="139382" y="1310728"/>
                  </a:lnTo>
                  <a:lnTo>
                    <a:pt x="138112" y="1318628"/>
                  </a:lnTo>
                  <a:lnTo>
                    <a:pt x="138112" y="1319720"/>
                  </a:lnTo>
                  <a:lnTo>
                    <a:pt x="157162" y="1334439"/>
                  </a:lnTo>
                  <a:lnTo>
                    <a:pt x="163512" y="1333334"/>
                  </a:lnTo>
                  <a:lnTo>
                    <a:pt x="169862" y="1330045"/>
                  </a:lnTo>
                  <a:lnTo>
                    <a:pt x="173672" y="1327899"/>
                  </a:lnTo>
                  <a:lnTo>
                    <a:pt x="176212" y="1324762"/>
                  </a:lnTo>
                  <a:lnTo>
                    <a:pt x="178752" y="1320584"/>
                  </a:lnTo>
                  <a:lnTo>
                    <a:pt x="180022" y="1318793"/>
                  </a:lnTo>
                  <a:lnTo>
                    <a:pt x="182562" y="1315427"/>
                  </a:lnTo>
                  <a:lnTo>
                    <a:pt x="185102" y="1310487"/>
                  </a:lnTo>
                  <a:lnTo>
                    <a:pt x="180022" y="1342898"/>
                  </a:lnTo>
                  <a:lnTo>
                    <a:pt x="180022" y="1343342"/>
                  </a:lnTo>
                  <a:lnTo>
                    <a:pt x="178752" y="1344015"/>
                  </a:lnTo>
                  <a:lnTo>
                    <a:pt x="169862" y="1359890"/>
                  </a:lnTo>
                  <a:lnTo>
                    <a:pt x="162242" y="1370901"/>
                  </a:lnTo>
                  <a:lnTo>
                    <a:pt x="158432" y="1378165"/>
                  </a:lnTo>
                  <a:lnTo>
                    <a:pt x="156159" y="1381315"/>
                  </a:lnTo>
                  <a:lnTo>
                    <a:pt x="156019" y="1381366"/>
                  </a:lnTo>
                  <a:lnTo>
                    <a:pt x="154622" y="1381963"/>
                  </a:lnTo>
                  <a:lnTo>
                    <a:pt x="154622" y="1382661"/>
                  </a:lnTo>
                  <a:lnTo>
                    <a:pt x="145732" y="1392402"/>
                  </a:lnTo>
                  <a:lnTo>
                    <a:pt x="134302" y="1404607"/>
                  </a:lnTo>
                  <a:lnTo>
                    <a:pt x="120332" y="1419250"/>
                  </a:lnTo>
                  <a:lnTo>
                    <a:pt x="102552" y="1436344"/>
                  </a:lnTo>
                  <a:lnTo>
                    <a:pt x="101282" y="1436712"/>
                  </a:lnTo>
                  <a:lnTo>
                    <a:pt x="96202" y="1442389"/>
                  </a:lnTo>
                  <a:lnTo>
                    <a:pt x="91122" y="1447914"/>
                  </a:lnTo>
                  <a:lnTo>
                    <a:pt x="87312" y="1453235"/>
                  </a:lnTo>
                  <a:lnTo>
                    <a:pt x="83502" y="1458315"/>
                  </a:lnTo>
                  <a:lnTo>
                    <a:pt x="77152" y="1466938"/>
                  </a:lnTo>
                  <a:lnTo>
                    <a:pt x="70802" y="1477721"/>
                  </a:lnTo>
                  <a:lnTo>
                    <a:pt x="64452" y="1490649"/>
                  </a:lnTo>
                  <a:lnTo>
                    <a:pt x="58102" y="1505737"/>
                  </a:lnTo>
                  <a:lnTo>
                    <a:pt x="53022" y="1502575"/>
                  </a:lnTo>
                  <a:lnTo>
                    <a:pt x="53022" y="1523136"/>
                  </a:lnTo>
                  <a:lnTo>
                    <a:pt x="53022" y="1526705"/>
                  </a:lnTo>
                  <a:lnTo>
                    <a:pt x="51752" y="1527568"/>
                  </a:lnTo>
                  <a:lnTo>
                    <a:pt x="51752" y="1528648"/>
                  </a:lnTo>
                  <a:lnTo>
                    <a:pt x="50482" y="1534833"/>
                  </a:lnTo>
                  <a:lnTo>
                    <a:pt x="50482" y="1537004"/>
                  </a:lnTo>
                  <a:lnTo>
                    <a:pt x="51752" y="1538503"/>
                  </a:lnTo>
                  <a:lnTo>
                    <a:pt x="49212" y="1553044"/>
                  </a:lnTo>
                  <a:lnTo>
                    <a:pt x="45402" y="1559814"/>
                  </a:lnTo>
                  <a:lnTo>
                    <a:pt x="42862" y="1566240"/>
                  </a:lnTo>
                  <a:lnTo>
                    <a:pt x="36512" y="1573885"/>
                  </a:lnTo>
                  <a:lnTo>
                    <a:pt x="28892" y="1574927"/>
                  </a:lnTo>
                  <a:lnTo>
                    <a:pt x="22542" y="1569415"/>
                  </a:lnTo>
                  <a:lnTo>
                    <a:pt x="20002" y="1563763"/>
                  </a:lnTo>
                  <a:lnTo>
                    <a:pt x="20002" y="1557274"/>
                  </a:lnTo>
                  <a:lnTo>
                    <a:pt x="44132" y="1525422"/>
                  </a:lnTo>
                  <a:lnTo>
                    <a:pt x="45402" y="1524812"/>
                  </a:lnTo>
                  <a:lnTo>
                    <a:pt x="53022" y="1523136"/>
                  </a:lnTo>
                  <a:lnTo>
                    <a:pt x="53022" y="1502575"/>
                  </a:lnTo>
                  <a:lnTo>
                    <a:pt x="49212" y="1500187"/>
                  </a:lnTo>
                  <a:lnTo>
                    <a:pt x="44132" y="1496885"/>
                  </a:lnTo>
                  <a:lnTo>
                    <a:pt x="44132" y="1511693"/>
                  </a:lnTo>
                  <a:lnTo>
                    <a:pt x="39052" y="1513840"/>
                  </a:lnTo>
                  <a:lnTo>
                    <a:pt x="32702" y="1516964"/>
                  </a:lnTo>
                  <a:lnTo>
                    <a:pt x="27622" y="1521066"/>
                  </a:lnTo>
                  <a:lnTo>
                    <a:pt x="22542" y="1526146"/>
                  </a:lnTo>
                  <a:lnTo>
                    <a:pt x="22542" y="1524457"/>
                  </a:lnTo>
                  <a:lnTo>
                    <a:pt x="21272" y="1522869"/>
                  </a:lnTo>
                  <a:lnTo>
                    <a:pt x="21272" y="1521409"/>
                  </a:lnTo>
                  <a:lnTo>
                    <a:pt x="18732" y="1515503"/>
                  </a:lnTo>
                  <a:lnTo>
                    <a:pt x="21272" y="1511147"/>
                  </a:lnTo>
                  <a:lnTo>
                    <a:pt x="28892" y="1508328"/>
                  </a:lnTo>
                  <a:lnTo>
                    <a:pt x="31432" y="1507058"/>
                  </a:lnTo>
                  <a:lnTo>
                    <a:pt x="33972" y="1507096"/>
                  </a:lnTo>
                  <a:lnTo>
                    <a:pt x="39052" y="1508785"/>
                  </a:lnTo>
                  <a:lnTo>
                    <a:pt x="41592" y="1509903"/>
                  </a:lnTo>
                  <a:lnTo>
                    <a:pt x="44132" y="1511693"/>
                  </a:lnTo>
                  <a:lnTo>
                    <a:pt x="44132" y="1496885"/>
                  </a:lnTo>
                  <a:lnTo>
                    <a:pt x="40322" y="1496021"/>
                  </a:lnTo>
                  <a:lnTo>
                    <a:pt x="35242" y="1494053"/>
                  </a:lnTo>
                  <a:lnTo>
                    <a:pt x="30162" y="1494129"/>
                  </a:lnTo>
                  <a:lnTo>
                    <a:pt x="25082" y="1496314"/>
                  </a:lnTo>
                  <a:lnTo>
                    <a:pt x="16192" y="1501267"/>
                  </a:lnTo>
                  <a:lnTo>
                    <a:pt x="11112" y="1507794"/>
                  </a:lnTo>
                  <a:lnTo>
                    <a:pt x="9842" y="1515884"/>
                  </a:lnTo>
                  <a:lnTo>
                    <a:pt x="11112" y="1525536"/>
                  </a:lnTo>
                  <a:lnTo>
                    <a:pt x="11112" y="1528127"/>
                  </a:lnTo>
                  <a:lnTo>
                    <a:pt x="12382" y="1530819"/>
                  </a:lnTo>
                  <a:lnTo>
                    <a:pt x="14922" y="1534502"/>
                  </a:lnTo>
                  <a:lnTo>
                    <a:pt x="14922" y="1535150"/>
                  </a:lnTo>
                  <a:lnTo>
                    <a:pt x="16192" y="1535658"/>
                  </a:lnTo>
                  <a:lnTo>
                    <a:pt x="11112" y="1547761"/>
                  </a:lnTo>
                  <a:lnTo>
                    <a:pt x="9842" y="1558899"/>
                  </a:lnTo>
                  <a:lnTo>
                    <a:pt x="11112" y="1569072"/>
                  </a:lnTo>
                  <a:lnTo>
                    <a:pt x="14922" y="1578292"/>
                  </a:lnTo>
                  <a:lnTo>
                    <a:pt x="16192" y="1578610"/>
                  </a:lnTo>
                  <a:lnTo>
                    <a:pt x="16192" y="1579181"/>
                  </a:lnTo>
                  <a:lnTo>
                    <a:pt x="18732" y="1580807"/>
                  </a:lnTo>
                  <a:lnTo>
                    <a:pt x="20002" y="1581619"/>
                  </a:lnTo>
                  <a:lnTo>
                    <a:pt x="25082" y="1584871"/>
                  </a:lnTo>
                  <a:lnTo>
                    <a:pt x="32702" y="1586090"/>
                  </a:lnTo>
                  <a:lnTo>
                    <a:pt x="41592" y="1582826"/>
                  </a:lnTo>
                  <a:lnTo>
                    <a:pt x="50482" y="1575079"/>
                  </a:lnTo>
                  <a:lnTo>
                    <a:pt x="50482" y="1574368"/>
                  </a:lnTo>
                  <a:lnTo>
                    <a:pt x="53022" y="1570253"/>
                  </a:lnTo>
                  <a:lnTo>
                    <a:pt x="56832" y="1564068"/>
                  </a:lnTo>
                  <a:lnTo>
                    <a:pt x="60642" y="1553095"/>
                  </a:lnTo>
                  <a:lnTo>
                    <a:pt x="63182" y="1529118"/>
                  </a:lnTo>
                  <a:lnTo>
                    <a:pt x="64452" y="1531239"/>
                  </a:lnTo>
                  <a:lnTo>
                    <a:pt x="65722" y="1533258"/>
                  </a:lnTo>
                  <a:lnTo>
                    <a:pt x="69532" y="1539519"/>
                  </a:lnTo>
                  <a:lnTo>
                    <a:pt x="69532" y="1549476"/>
                  </a:lnTo>
                  <a:lnTo>
                    <a:pt x="70802" y="1554238"/>
                  </a:lnTo>
                  <a:lnTo>
                    <a:pt x="68262" y="1558836"/>
                  </a:lnTo>
                  <a:lnTo>
                    <a:pt x="64452" y="1565440"/>
                  </a:lnTo>
                  <a:lnTo>
                    <a:pt x="63182" y="1566252"/>
                  </a:lnTo>
                  <a:lnTo>
                    <a:pt x="59372" y="1564157"/>
                  </a:lnTo>
                  <a:lnTo>
                    <a:pt x="56832" y="1565440"/>
                  </a:lnTo>
                  <a:lnTo>
                    <a:pt x="54292" y="1571752"/>
                  </a:lnTo>
                  <a:lnTo>
                    <a:pt x="55562" y="1575587"/>
                  </a:lnTo>
                  <a:lnTo>
                    <a:pt x="64452" y="1580807"/>
                  </a:lnTo>
                  <a:lnTo>
                    <a:pt x="69532" y="1578800"/>
                  </a:lnTo>
                  <a:lnTo>
                    <a:pt x="70802" y="1576730"/>
                  </a:lnTo>
                  <a:lnTo>
                    <a:pt x="78422" y="1564284"/>
                  </a:lnTo>
                  <a:lnTo>
                    <a:pt x="80962" y="1556943"/>
                  </a:lnTo>
                  <a:lnTo>
                    <a:pt x="80962" y="1541868"/>
                  </a:lnTo>
                  <a:lnTo>
                    <a:pt x="79692" y="1535163"/>
                  </a:lnTo>
                  <a:lnTo>
                    <a:pt x="75882" y="1529029"/>
                  </a:lnTo>
                  <a:lnTo>
                    <a:pt x="74612" y="1524279"/>
                  </a:lnTo>
                  <a:lnTo>
                    <a:pt x="70802" y="1519262"/>
                  </a:lnTo>
                  <a:lnTo>
                    <a:pt x="65722" y="1514017"/>
                  </a:lnTo>
                  <a:lnTo>
                    <a:pt x="73342" y="1498841"/>
                  </a:lnTo>
                  <a:lnTo>
                    <a:pt x="79692" y="1485912"/>
                  </a:lnTo>
                  <a:lnTo>
                    <a:pt x="86042" y="1475270"/>
                  </a:lnTo>
                  <a:lnTo>
                    <a:pt x="91122" y="1466913"/>
                  </a:lnTo>
                  <a:lnTo>
                    <a:pt x="94932" y="1462024"/>
                  </a:lnTo>
                  <a:lnTo>
                    <a:pt x="98742" y="1456994"/>
                  </a:lnTo>
                  <a:lnTo>
                    <a:pt x="103822" y="1451737"/>
                  </a:lnTo>
                  <a:lnTo>
                    <a:pt x="108902" y="1446263"/>
                  </a:lnTo>
                  <a:lnTo>
                    <a:pt x="141922" y="1414335"/>
                  </a:lnTo>
                  <a:lnTo>
                    <a:pt x="153352" y="1401940"/>
                  </a:lnTo>
                  <a:lnTo>
                    <a:pt x="156019" y="1398892"/>
                  </a:lnTo>
                  <a:lnTo>
                    <a:pt x="162242" y="1391754"/>
                  </a:lnTo>
                  <a:lnTo>
                    <a:pt x="162242" y="1391627"/>
                  </a:lnTo>
                  <a:lnTo>
                    <a:pt x="164782" y="1389049"/>
                  </a:lnTo>
                  <a:lnTo>
                    <a:pt x="167322" y="1384503"/>
                  </a:lnTo>
                  <a:lnTo>
                    <a:pt x="171132" y="1378000"/>
                  </a:lnTo>
                  <a:lnTo>
                    <a:pt x="176212" y="1369568"/>
                  </a:lnTo>
                  <a:lnTo>
                    <a:pt x="168592" y="1425308"/>
                  </a:lnTo>
                  <a:lnTo>
                    <a:pt x="166052" y="1425587"/>
                  </a:lnTo>
                  <a:lnTo>
                    <a:pt x="164782" y="1427543"/>
                  </a:lnTo>
                  <a:lnTo>
                    <a:pt x="163512" y="1436027"/>
                  </a:lnTo>
                  <a:lnTo>
                    <a:pt x="163512" y="1443532"/>
                  </a:lnTo>
                  <a:lnTo>
                    <a:pt x="164782" y="1452765"/>
                  </a:lnTo>
                  <a:lnTo>
                    <a:pt x="163512" y="1457858"/>
                  </a:lnTo>
                  <a:lnTo>
                    <a:pt x="163512" y="1467129"/>
                  </a:lnTo>
                  <a:lnTo>
                    <a:pt x="160972" y="1480591"/>
                  </a:lnTo>
                  <a:lnTo>
                    <a:pt x="159702" y="1498269"/>
                  </a:lnTo>
                  <a:lnTo>
                    <a:pt x="158432" y="1506093"/>
                  </a:lnTo>
                  <a:lnTo>
                    <a:pt x="157162" y="1517027"/>
                  </a:lnTo>
                  <a:lnTo>
                    <a:pt x="156019" y="1529778"/>
                  </a:lnTo>
                  <a:lnTo>
                    <a:pt x="156019" y="1548218"/>
                  </a:lnTo>
                  <a:lnTo>
                    <a:pt x="154622" y="1548371"/>
                  </a:lnTo>
                  <a:lnTo>
                    <a:pt x="154622" y="1548663"/>
                  </a:lnTo>
                  <a:lnTo>
                    <a:pt x="154622" y="1563789"/>
                  </a:lnTo>
                  <a:lnTo>
                    <a:pt x="154622" y="1603032"/>
                  </a:lnTo>
                  <a:lnTo>
                    <a:pt x="153352" y="1603552"/>
                  </a:lnTo>
                  <a:lnTo>
                    <a:pt x="152082" y="1610804"/>
                  </a:lnTo>
                  <a:lnTo>
                    <a:pt x="149542" y="1619681"/>
                  </a:lnTo>
                  <a:lnTo>
                    <a:pt x="144462" y="1630184"/>
                  </a:lnTo>
                  <a:lnTo>
                    <a:pt x="133032" y="1657286"/>
                  </a:lnTo>
                  <a:lnTo>
                    <a:pt x="126682" y="1669923"/>
                  </a:lnTo>
                  <a:lnTo>
                    <a:pt x="120332" y="1680210"/>
                  </a:lnTo>
                  <a:lnTo>
                    <a:pt x="113982" y="1688172"/>
                  </a:lnTo>
                  <a:lnTo>
                    <a:pt x="111442" y="1692516"/>
                  </a:lnTo>
                  <a:lnTo>
                    <a:pt x="108902" y="1695488"/>
                  </a:lnTo>
                  <a:lnTo>
                    <a:pt x="106362" y="1697799"/>
                  </a:lnTo>
                  <a:lnTo>
                    <a:pt x="105092" y="1698129"/>
                  </a:lnTo>
                  <a:lnTo>
                    <a:pt x="105092" y="1686814"/>
                  </a:lnTo>
                  <a:lnTo>
                    <a:pt x="106362" y="1673987"/>
                  </a:lnTo>
                  <a:lnTo>
                    <a:pt x="108902" y="1663471"/>
                  </a:lnTo>
                  <a:lnTo>
                    <a:pt x="111442" y="1652397"/>
                  </a:lnTo>
                  <a:lnTo>
                    <a:pt x="115252" y="1640763"/>
                  </a:lnTo>
                  <a:lnTo>
                    <a:pt x="119062" y="1628597"/>
                  </a:lnTo>
                  <a:lnTo>
                    <a:pt x="122872" y="1617840"/>
                  </a:lnTo>
                  <a:lnTo>
                    <a:pt x="129222" y="1606562"/>
                  </a:lnTo>
                  <a:lnTo>
                    <a:pt x="134302" y="1594777"/>
                  </a:lnTo>
                  <a:lnTo>
                    <a:pt x="141922" y="1582166"/>
                  </a:lnTo>
                  <a:lnTo>
                    <a:pt x="145732" y="1574685"/>
                  </a:lnTo>
                  <a:lnTo>
                    <a:pt x="150812" y="1568577"/>
                  </a:lnTo>
                  <a:lnTo>
                    <a:pt x="154622" y="1563789"/>
                  </a:lnTo>
                  <a:lnTo>
                    <a:pt x="154622" y="1548663"/>
                  </a:lnTo>
                  <a:lnTo>
                    <a:pt x="153352" y="1549234"/>
                  </a:lnTo>
                  <a:lnTo>
                    <a:pt x="148272" y="1554302"/>
                  </a:lnTo>
                  <a:lnTo>
                    <a:pt x="143192" y="1560322"/>
                  </a:lnTo>
                  <a:lnTo>
                    <a:pt x="138112" y="1567294"/>
                  </a:lnTo>
                  <a:lnTo>
                    <a:pt x="133032" y="1575219"/>
                  </a:lnTo>
                  <a:lnTo>
                    <a:pt x="133032" y="1574901"/>
                  </a:lnTo>
                  <a:lnTo>
                    <a:pt x="125412" y="1587804"/>
                  </a:lnTo>
                  <a:lnTo>
                    <a:pt x="119062" y="1600200"/>
                  </a:lnTo>
                  <a:lnTo>
                    <a:pt x="113982" y="1612112"/>
                  </a:lnTo>
                  <a:lnTo>
                    <a:pt x="108902" y="1623529"/>
                  </a:lnTo>
                  <a:lnTo>
                    <a:pt x="105092" y="1636382"/>
                  </a:lnTo>
                  <a:lnTo>
                    <a:pt x="101282" y="1648625"/>
                  </a:lnTo>
                  <a:lnTo>
                    <a:pt x="98742" y="1660309"/>
                  </a:lnTo>
                  <a:lnTo>
                    <a:pt x="96202" y="1671459"/>
                  </a:lnTo>
                  <a:lnTo>
                    <a:pt x="94932" y="1683283"/>
                  </a:lnTo>
                  <a:lnTo>
                    <a:pt x="94932" y="1699895"/>
                  </a:lnTo>
                  <a:lnTo>
                    <a:pt x="96202" y="1704911"/>
                  </a:lnTo>
                  <a:lnTo>
                    <a:pt x="96202" y="1706206"/>
                  </a:lnTo>
                  <a:lnTo>
                    <a:pt x="97472" y="1707222"/>
                  </a:lnTo>
                  <a:lnTo>
                    <a:pt x="97472" y="1708099"/>
                  </a:lnTo>
                  <a:lnTo>
                    <a:pt x="100012" y="1711096"/>
                  </a:lnTo>
                  <a:lnTo>
                    <a:pt x="102552" y="1712302"/>
                  </a:lnTo>
                  <a:lnTo>
                    <a:pt x="105092" y="1711680"/>
                  </a:lnTo>
                  <a:lnTo>
                    <a:pt x="107632" y="1711071"/>
                  </a:lnTo>
                  <a:lnTo>
                    <a:pt x="110172" y="1709775"/>
                  </a:lnTo>
                  <a:lnTo>
                    <a:pt x="115252" y="1705254"/>
                  </a:lnTo>
                  <a:lnTo>
                    <a:pt x="119062" y="1701660"/>
                  </a:lnTo>
                  <a:lnTo>
                    <a:pt x="121716" y="1696669"/>
                  </a:lnTo>
                  <a:lnTo>
                    <a:pt x="121183" y="1697685"/>
                  </a:lnTo>
                  <a:lnTo>
                    <a:pt x="141922" y="1664081"/>
                  </a:lnTo>
                  <a:lnTo>
                    <a:pt x="150812" y="1644332"/>
                  </a:lnTo>
                  <a:lnTo>
                    <a:pt x="152082" y="1640611"/>
                  </a:lnTo>
                  <a:lnTo>
                    <a:pt x="153352" y="1637055"/>
                  </a:lnTo>
                  <a:lnTo>
                    <a:pt x="153352" y="1652574"/>
                  </a:lnTo>
                  <a:lnTo>
                    <a:pt x="156019" y="1680781"/>
                  </a:lnTo>
                  <a:lnTo>
                    <a:pt x="156019" y="1693722"/>
                  </a:lnTo>
                  <a:lnTo>
                    <a:pt x="157162" y="1705229"/>
                  </a:lnTo>
                  <a:lnTo>
                    <a:pt x="164782" y="1744954"/>
                  </a:lnTo>
                  <a:lnTo>
                    <a:pt x="169862" y="1765020"/>
                  </a:lnTo>
                  <a:lnTo>
                    <a:pt x="176212" y="1785226"/>
                  </a:lnTo>
                  <a:lnTo>
                    <a:pt x="172402" y="1786496"/>
                  </a:lnTo>
                  <a:lnTo>
                    <a:pt x="171132" y="1787486"/>
                  </a:lnTo>
                  <a:lnTo>
                    <a:pt x="171132" y="1803184"/>
                  </a:lnTo>
                  <a:lnTo>
                    <a:pt x="171132" y="1807527"/>
                  </a:lnTo>
                  <a:lnTo>
                    <a:pt x="169862" y="1812645"/>
                  </a:lnTo>
                  <a:lnTo>
                    <a:pt x="169862" y="1818525"/>
                  </a:lnTo>
                  <a:lnTo>
                    <a:pt x="168592" y="1819071"/>
                  </a:lnTo>
                  <a:lnTo>
                    <a:pt x="167322" y="1820316"/>
                  </a:lnTo>
                  <a:lnTo>
                    <a:pt x="162242" y="1833143"/>
                  </a:lnTo>
                  <a:lnTo>
                    <a:pt x="158432" y="1840255"/>
                  </a:lnTo>
                  <a:lnTo>
                    <a:pt x="154622" y="1843684"/>
                  </a:lnTo>
                  <a:lnTo>
                    <a:pt x="154622" y="1843151"/>
                  </a:lnTo>
                  <a:lnTo>
                    <a:pt x="153352" y="1841677"/>
                  </a:lnTo>
                  <a:lnTo>
                    <a:pt x="153352" y="1839442"/>
                  </a:lnTo>
                  <a:lnTo>
                    <a:pt x="154622" y="1829650"/>
                  </a:lnTo>
                  <a:lnTo>
                    <a:pt x="158432" y="1820341"/>
                  </a:lnTo>
                  <a:lnTo>
                    <a:pt x="163512" y="1811528"/>
                  </a:lnTo>
                  <a:lnTo>
                    <a:pt x="171132" y="1803184"/>
                  </a:lnTo>
                  <a:lnTo>
                    <a:pt x="171132" y="1787486"/>
                  </a:lnTo>
                  <a:lnTo>
                    <a:pt x="169862" y="1788477"/>
                  </a:lnTo>
                  <a:lnTo>
                    <a:pt x="167322" y="1791220"/>
                  </a:lnTo>
                  <a:lnTo>
                    <a:pt x="167322" y="1790903"/>
                  </a:lnTo>
                  <a:lnTo>
                    <a:pt x="157162" y="1801723"/>
                  </a:lnTo>
                  <a:lnTo>
                    <a:pt x="149542" y="1813433"/>
                  </a:lnTo>
                  <a:lnTo>
                    <a:pt x="144462" y="1826018"/>
                  </a:lnTo>
                  <a:lnTo>
                    <a:pt x="143192" y="1839480"/>
                  </a:lnTo>
                  <a:lnTo>
                    <a:pt x="143192" y="1846478"/>
                  </a:lnTo>
                  <a:lnTo>
                    <a:pt x="144462" y="1850758"/>
                  </a:lnTo>
                  <a:lnTo>
                    <a:pt x="149542" y="1855495"/>
                  </a:lnTo>
                  <a:lnTo>
                    <a:pt x="150812" y="1856574"/>
                  </a:lnTo>
                  <a:lnTo>
                    <a:pt x="153352" y="1856574"/>
                  </a:lnTo>
                  <a:lnTo>
                    <a:pt x="156044" y="1856536"/>
                  </a:lnTo>
                  <a:lnTo>
                    <a:pt x="154635" y="1862175"/>
                  </a:lnTo>
                  <a:lnTo>
                    <a:pt x="148996" y="1886483"/>
                  </a:lnTo>
                  <a:lnTo>
                    <a:pt x="143560" y="1911705"/>
                  </a:lnTo>
                  <a:lnTo>
                    <a:pt x="138303" y="1937854"/>
                  </a:lnTo>
                  <a:lnTo>
                    <a:pt x="138430" y="1937854"/>
                  </a:lnTo>
                  <a:lnTo>
                    <a:pt x="137160" y="1949564"/>
                  </a:lnTo>
                  <a:lnTo>
                    <a:pt x="132080" y="1973503"/>
                  </a:lnTo>
                  <a:lnTo>
                    <a:pt x="129540" y="1986089"/>
                  </a:lnTo>
                  <a:lnTo>
                    <a:pt x="125730" y="2018449"/>
                  </a:lnTo>
                  <a:lnTo>
                    <a:pt x="123190" y="2045627"/>
                  </a:lnTo>
                  <a:lnTo>
                    <a:pt x="120650" y="2067648"/>
                  </a:lnTo>
                  <a:lnTo>
                    <a:pt x="119380" y="2084527"/>
                  </a:lnTo>
                  <a:lnTo>
                    <a:pt x="119380" y="2084870"/>
                  </a:lnTo>
                  <a:lnTo>
                    <a:pt x="118122" y="2085340"/>
                  </a:lnTo>
                  <a:lnTo>
                    <a:pt x="116840" y="2087308"/>
                  </a:lnTo>
                  <a:lnTo>
                    <a:pt x="116840" y="2090318"/>
                  </a:lnTo>
                  <a:lnTo>
                    <a:pt x="116840" y="2106053"/>
                  </a:lnTo>
                  <a:lnTo>
                    <a:pt x="115570" y="2110752"/>
                  </a:lnTo>
                  <a:lnTo>
                    <a:pt x="113030" y="2116658"/>
                  </a:lnTo>
                  <a:lnTo>
                    <a:pt x="110490" y="2123922"/>
                  </a:lnTo>
                  <a:lnTo>
                    <a:pt x="104140" y="2136749"/>
                  </a:lnTo>
                  <a:lnTo>
                    <a:pt x="99060" y="2148027"/>
                  </a:lnTo>
                  <a:lnTo>
                    <a:pt x="92710" y="2157742"/>
                  </a:lnTo>
                  <a:lnTo>
                    <a:pt x="86360" y="2165896"/>
                  </a:lnTo>
                  <a:lnTo>
                    <a:pt x="80010" y="2172665"/>
                  </a:lnTo>
                  <a:lnTo>
                    <a:pt x="74930" y="2177110"/>
                  </a:lnTo>
                  <a:lnTo>
                    <a:pt x="69850" y="2179256"/>
                  </a:lnTo>
                  <a:lnTo>
                    <a:pt x="68580" y="2179180"/>
                  </a:lnTo>
                  <a:lnTo>
                    <a:pt x="67310" y="2179104"/>
                  </a:lnTo>
                  <a:lnTo>
                    <a:pt x="64770" y="2177338"/>
                  </a:lnTo>
                  <a:lnTo>
                    <a:pt x="64770" y="2171141"/>
                  </a:lnTo>
                  <a:lnTo>
                    <a:pt x="87630" y="2133549"/>
                  </a:lnTo>
                  <a:lnTo>
                    <a:pt x="116840" y="2106053"/>
                  </a:lnTo>
                  <a:lnTo>
                    <a:pt x="116840" y="2090318"/>
                  </a:lnTo>
                  <a:lnTo>
                    <a:pt x="97790" y="2106358"/>
                  </a:lnTo>
                  <a:lnTo>
                    <a:pt x="82550" y="2122347"/>
                  </a:lnTo>
                  <a:lnTo>
                    <a:pt x="69850" y="2138286"/>
                  </a:lnTo>
                  <a:lnTo>
                    <a:pt x="59690" y="2154174"/>
                  </a:lnTo>
                  <a:lnTo>
                    <a:pt x="59690" y="2154796"/>
                  </a:lnTo>
                  <a:lnTo>
                    <a:pt x="55880" y="2167382"/>
                  </a:lnTo>
                  <a:lnTo>
                    <a:pt x="68580" y="2192096"/>
                  </a:lnTo>
                  <a:lnTo>
                    <a:pt x="76200" y="2190000"/>
                  </a:lnTo>
                  <a:lnTo>
                    <a:pt x="85090" y="2184374"/>
                  </a:lnTo>
                  <a:lnTo>
                    <a:pt x="93980" y="2175205"/>
                  </a:lnTo>
                  <a:lnTo>
                    <a:pt x="93980" y="2174951"/>
                  </a:lnTo>
                  <a:lnTo>
                    <a:pt x="100330" y="2166315"/>
                  </a:lnTo>
                  <a:lnTo>
                    <a:pt x="106680" y="2156142"/>
                  </a:lnTo>
                  <a:lnTo>
                    <a:pt x="113030" y="2144420"/>
                  </a:lnTo>
                  <a:lnTo>
                    <a:pt x="119380" y="2131174"/>
                  </a:lnTo>
                  <a:lnTo>
                    <a:pt x="119380" y="2176627"/>
                  </a:lnTo>
                  <a:lnTo>
                    <a:pt x="113030" y="2220582"/>
                  </a:lnTo>
                  <a:lnTo>
                    <a:pt x="80010" y="2284920"/>
                  </a:lnTo>
                  <a:lnTo>
                    <a:pt x="55880" y="2316696"/>
                  </a:lnTo>
                  <a:lnTo>
                    <a:pt x="53340" y="2313089"/>
                  </a:lnTo>
                  <a:lnTo>
                    <a:pt x="52070" y="2310714"/>
                  </a:lnTo>
                  <a:lnTo>
                    <a:pt x="50800" y="2309774"/>
                  </a:lnTo>
                  <a:lnTo>
                    <a:pt x="49530" y="2308352"/>
                  </a:lnTo>
                  <a:lnTo>
                    <a:pt x="49530" y="2347163"/>
                  </a:lnTo>
                  <a:lnTo>
                    <a:pt x="48260" y="2354694"/>
                  </a:lnTo>
                  <a:lnTo>
                    <a:pt x="19050" y="2376474"/>
                  </a:lnTo>
                  <a:lnTo>
                    <a:pt x="12700" y="2375649"/>
                  </a:lnTo>
                  <a:lnTo>
                    <a:pt x="10160" y="2373706"/>
                  </a:lnTo>
                  <a:lnTo>
                    <a:pt x="10160" y="2368372"/>
                  </a:lnTo>
                  <a:lnTo>
                    <a:pt x="11430" y="2367000"/>
                  </a:lnTo>
                  <a:lnTo>
                    <a:pt x="20320" y="2355240"/>
                  </a:lnTo>
                  <a:lnTo>
                    <a:pt x="21590" y="2354161"/>
                  </a:lnTo>
                  <a:lnTo>
                    <a:pt x="30480" y="2346642"/>
                  </a:lnTo>
                  <a:lnTo>
                    <a:pt x="39370" y="2341181"/>
                  </a:lnTo>
                  <a:lnTo>
                    <a:pt x="48260" y="2338857"/>
                  </a:lnTo>
                  <a:lnTo>
                    <a:pt x="49530" y="2347163"/>
                  </a:lnTo>
                  <a:lnTo>
                    <a:pt x="49530" y="2308352"/>
                  </a:lnTo>
                  <a:lnTo>
                    <a:pt x="48260" y="2306917"/>
                  </a:lnTo>
                  <a:lnTo>
                    <a:pt x="48260" y="2325408"/>
                  </a:lnTo>
                  <a:lnTo>
                    <a:pt x="48260" y="2326043"/>
                  </a:lnTo>
                  <a:lnTo>
                    <a:pt x="46990" y="2326119"/>
                  </a:lnTo>
                  <a:lnTo>
                    <a:pt x="45720" y="2326208"/>
                  </a:lnTo>
                  <a:lnTo>
                    <a:pt x="44450" y="2326284"/>
                  </a:lnTo>
                  <a:lnTo>
                    <a:pt x="43180" y="2326360"/>
                  </a:lnTo>
                  <a:lnTo>
                    <a:pt x="41910" y="2326436"/>
                  </a:lnTo>
                  <a:lnTo>
                    <a:pt x="35560" y="2328608"/>
                  </a:lnTo>
                  <a:lnTo>
                    <a:pt x="29210" y="2332418"/>
                  </a:lnTo>
                  <a:lnTo>
                    <a:pt x="29210" y="2331275"/>
                  </a:lnTo>
                  <a:lnTo>
                    <a:pt x="24130" y="2325268"/>
                  </a:lnTo>
                  <a:lnTo>
                    <a:pt x="21590" y="2320188"/>
                  </a:lnTo>
                  <a:lnTo>
                    <a:pt x="21590" y="2310422"/>
                  </a:lnTo>
                  <a:lnTo>
                    <a:pt x="22860" y="2309533"/>
                  </a:lnTo>
                  <a:lnTo>
                    <a:pt x="22860" y="2309114"/>
                  </a:lnTo>
                  <a:lnTo>
                    <a:pt x="24130" y="2307590"/>
                  </a:lnTo>
                  <a:lnTo>
                    <a:pt x="24130" y="2306447"/>
                  </a:lnTo>
                  <a:lnTo>
                    <a:pt x="25400" y="2306434"/>
                  </a:lnTo>
                  <a:lnTo>
                    <a:pt x="27940" y="2306066"/>
                  </a:lnTo>
                  <a:lnTo>
                    <a:pt x="33020" y="2308047"/>
                  </a:lnTo>
                  <a:lnTo>
                    <a:pt x="36830" y="2312339"/>
                  </a:lnTo>
                  <a:lnTo>
                    <a:pt x="39370" y="2314244"/>
                  </a:lnTo>
                  <a:lnTo>
                    <a:pt x="41910" y="2316378"/>
                  </a:lnTo>
                  <a:lnTo>
                    <a:pt x="43180" y="2318766"/>
                  </a:lnTo>
                  <a:lnTo>
                    <a:pt x="44450" y="2319629"/>
                  </a:lnTo>
                  <a:lnTo>
                    <a:pt x="45720" y="2321839"/>
                  </a:lnTo>
                  <a:lnTo>
                    <a:pt x="48260" y="2325408"/>
                  </a:lnTo>
                  <a:lnTo>
                    <a:pt x="48260" y="2306917"/>
                  </a:lnTo>
                  <a:lnTo>
                    <a:pt x="45720" y="2304326"/>
                  </a:lnTo>
                  <a:lnTo>
                    <a:pt x="43180" y="2302002"/>
                  </a:lnTo>
                  <a:lnTo>
                    <a:pt x="36830" y="2295918"/>
                  </a:lnTo>
                  <a:lnTo>
                    <a:pt x="30480" y="2293188"/>
                  </a:lnTo>
                  <a:lnTo>
                    <a:pt x="29210" y="2293289"/>
                  </a:lnTo>
                  <a:lnTo>
                    <a:pt x="27940" y="2293391"/>
                  </a:lnTo>
                  <a:lnTo>
                    <a:pt x="25400" y="2293607"/>
                  </a:lnTo>
                  <a:lnTo>
                    <a:pt x="23571" y="2293696"/>
                  </a:lnTo>
                  <a:lnTo>
                    <a:pt x="22860" y="2293721"/>
                  </a:lnTo>
                  <a:lnTo>
                    <a:pt x="21590" y="2293975"/>
                  </a:lnTo>
                  <a:lnTo>
                    <a:pt x="17780" y="2295741"/>
                  </a:lnTo>
                  <a:lnTo>
                    <a:pt x="16510" y="2298128"/>
                  </a:lnTo>
                  <a:lnTo>
                    <a:pt x="14046" y="2301621"/>
                  </a:lnTo>
                  <a:lnTo>
                    <a:pt x="15240" y="2300681"/>
                  </a:lnTo>
                  <a:lnTo>
                    <a:pt x="13576" y="2302065"/>
                  </a:lnTo>
                  <a:lnTo>
                    <a:pt x="14046" y="2301494"/>
                  </a:lnTo>
                  <a:lnTo>
                    <a:pt x="12700" y="2302675"/>
                  </a:lnTo>
                  <a:lnTo>
                    <a:pt x="11430" y="2306497"/>
                  </a:lnTo>
                  <a:lnTo>
                    <a:pt x="11430" y="2321077"/>
                  </a:lnTo>
                  <a:lnTo>
                    <a:pt x="12700" y="2327135"/>
                  </a:lnTo>
                  <a:lnTo>
                    <a:pt x="13576" y="2328507"/>
                  </a:lnTo>
                  <a:lnTo>
                    <a:pt x="15240" y="2331135"/>
                  </a:lnTo>
                  <a:lnTo>
                    <a:pt x="20320" y="2339086"/>
                  </a:lnTo>
                  <a:lnTo>
                    <a:pt x="16510" y="2343251"/>
                  </a:lnTo>
                  <a:lnTo>
                    <a:pt x="11430" y="2347976"/>
                  </a:lnTo>
                  <a:lnTo>
                    <a:pt x="7620" y="2353284"/>
                  </a:lnTo>
                  <a:lnTo>
                    <a:pt x="2540" y="2359634"/>
                  </a:lnTo>
                  <a:lnTo>
                    <a:pt x="1270" y="2360168"/>
                  </a:lnTo>
                  <a:lnTo>
                    <a:pt x="0" y="2363787"/>
                  </a:lnTo>
                  <a:lnTo>
                    <a:pt x="0" y="2377059"/>
                  </a:lnTo>
                  <a:lnTo>
                    <a:pt x="3810" y="2382964"/>
                  </a:lnTo>
                  <a:lnTo>
                    <a:pt x="8890" y="2387015"/>
                  </a:lnTo>
                  <a:lnTo>
                    <a:pt x="10160" y="2387333"/>
                  </a:lnTo>
                  <a:lnTo>
                    <a:pt x="17780" y="2389225"/>
                  </a:lnTo>
                  <a:lnTo>
                    <a:pt x="19050" y="2389289"/>
                  </a:lnTo>
                  <a:lnTo>
                    <a:pt x="20320" y="2389365"/>
                  </a:lnTo>
                  <a:lnTo>
                    <a:pt x="21590" y="2389428"/>
                  </a:lnTo>
                  <a:lnTo>
                    <a:pt x="22860" y="2389505"/>
                  </a:lnTo>
                  <a:lnTo>
                    <a:pt x="24130" y="2389568"/>
                  </a:lnTo>
                  <a:lnTo>
                    <a:pt x="30480" y="2388158"/>
                  </a:lnTo>
                  <a:lnTo>
                    <a:pt x="35560" y="2385174"/>
                  </a:lnTo>
                  <a:lnTo>
                    <a:pt x="36830" y="2385390"/>
                  </a:lnTo>
                  <a:lnTo>
                    <a:pt x="41910" y="2396845"/>
                  </a:lnTo>
                  <a:lnTo>
                    <a:pt x="44450" y="2399055"/>
                  </a:lnTo>
                  <a:lnTo>
                    <a:pt x="48260" y="2402370"/>
                  </a:lnTo>
                  <a:lnTo>
                    <a:pt x="49530" y="2402294"/>
                  </a:lnTo>
                  <a:lnTo>
                    <a:pt x="50800" y="2402217"/>
                  </a:lnTo>
                  <a:lnTo>
                    <a:pt x="52070" y="2402141"/>
                  </a:lnTo>
                  <a:lnTo>
                    <a:pt x="53340" y="2402065"/>
                  </a:lnTo>
                  <a:lnTo>
                    <a:pt x="53340" y="2401938"/>
                  </a:lnTo>
                  <a:lnTo>
                    <a:pt x="54610" y="2401900"/>
                  </a:lnTo>
                  <a:lnTo>
                    <a:pt x="58420" y="2401798"/>
                  </a:lnTo>
                  <a:lnTo>
                    <a:pt x="63500" y="2399449"/>
                  </a:lnTo>
                  <a:lnTo>
                    <a:pt x="68580" y="2394915"/>
                  </a:lnTo>
                  <a:lnTo>
                    <a:pt x="72390" y="2388184"/>
                  </a:lnTo>
                  <a:lnTo>
                    <a:pt x="73660" y="2387968"/>
                  </a:lnTo>
                  <a:lnTo>
                    <a:pt x="74930" y="2382050"/>
                  </a:lnTo>
                  <a:lnTo>
                    <a:pt x="76200" y="2375192"/>
                  </a:lnTo>
                  <a:lnTo>
                    <a:pt x="76200" y="2358567"/>
                  </a:lnTo>
                  <a:lnTo>
                    <a:pt x="74930" y="2353576"/>
                  </a:lnTo>
                  <a:lnTo>
                    <a:pt x="73660" y="2349906"/>
                  </a:lnTo>
                  <a:lnTo>
                    <a:pt x="72390" y="2347531"/>
                  </a:lnTo>
                  <a:lnTo>
                    <a:pt x="71120" y="2344331"/>
                  </a:lnTo>
                  <a:lnTo>
                    <a:pt x="69850" y="2340902"/>
                  </a:lnTo>
                  <a:lnTo>
                    <a:pt x="67310" y="2337282"/>
                  </a:lnTo>
                  <a:lnTo>
                    <a:pt x="67310" y="2370048"/>
                  </a:lnTo>
                  <a:lnTo>
                    <a:pt x="66040" y="2376792"/>
                  </a:lnTo>
                  <a:lnTo>
                    <a:pt x="63500" y="2381250"/>
                  </a:lnTo>
                  <a:lnTo>
                    <a:pt x="60960" y="2387117"/>
                  </a:lnTo>
                  <a:lnTo>
                    <a:pt x="57150" y="2389809"/>
                  </a:lnTo>
                  <a:lnTo>
                    <a:pt x="54610" y="2389276"/>
                  </a:lnTo>
                  <a:lnTo>
                    <a:pt x="52070" y="2389352"/>
                  </a:lnTo>
                  <a:lnTo>
                    <a:pt x="48260" y="2385872"/>
                  </a:lnTo>
                  <a:lnTo>
                    <a:pt x="45720" y="2378621"/>
                  </a:lnTo>
                  <a:lnTo>
                    <a:pt x="44450" y="2378519"/>
                  </a:lnTo>
                  <a:lnTo>
                    <a:pt x="44450" y="2378354"/>
                  </a:lnTo>
                  <a:lnTo>
                    <a:pt x="59690" y="2354300"/>
                  </a:lnTo>
                  <a:lnTo>
                    <a:pt x="59690" y="2345931"/>
                  </a:lnTo>
                  <a:lnTo>
                    <a:pt x="60960" y="2348573"/>
                  </a:lnTo>
                  <a:lnTo>
                    <a:pt x="62230" y="2351024"/>
                  </a:lnTo>
                  <a:lnTo>
                    <a:pt x="63500" y="2353399"/>
                  </a:lnTo>
                  <a:lnTo>
                    <a:pt x="63500" y="2354656"/>
                  </a:lnTo>
                  <a:lnTo>
                    <a:pt x="64770" y="2357183"/>
                  </a:lnTo>
                  <a:lnTo>
                    <a:pt x="64770" y="2360980"/>
                  </a:lnTo>
                  <a:lnTo>
                    <a:pt x="67310" y="2370048"/>
                  </a:lnTo>
                  <a:lnTo>
                    <a:pt x="67310" y="2337282"/>
                  </a:lnTo>
                  <a:lnTo>
                    <a:pt x="67310" y="2335961"/>
                  </a:lnTo>
                  <a:lnTo>
                    <a:pt x="66040" y="2334387"/>
                  </a:lnTo>
                  <a:lnTo>
                    <a:pt x="64770" y="2333294"/>
                  </a:lnTo>
                  <a:lnTo>
                    <a:pt x="66040" y="2331110"/>
                  </a:lnTo>
                  <a:lnTo>
                    <a:pt x="64770" y="2328722"/>
                  </a:lnTo>
                  <a:lnTo>
                    <a:pt x="63500" y="2326856"/>
                  </a:lnTo>
                  <a:lnTo>
                    <a:pt x="63500" y="2326360"/>
                  </a:lnTo>
                  <a:lnTo>
                    <a:pt x="83820" y="2300528"/>
                  </a:lnTo>
                  <a:lnTo>
                    <a:pt x="100330" y="2274443"/>
                  </a:lnTo>
                  <a:lnTo>
                    <a:pt x="114300" y="2248116"/>
                  </a:lnTo>
                  <a:lnTo>
                    <a:pt x="120650" y="2229129"/>
                  </a:lnTo>
                  <a:lnTo>
                    <a:pt x="123190" y="2221534"/>
                  </a:lnTo>
                  <a:lnTo>
                    <a:pt x="125730" y="2238629"/>
                  </a:lnTo>
                  <a:lnTo>
                    <a:pt x="128270" y="2260955"/>
                  </a:lnTo>
                  <a:lnTo>
                    <a:pt x="129540" y="2269579"/>
                  </a:lnTo>
                  <a:lnTo>
                    <a:pt x="130810" y="2278202"/>
                  </a:lnTo>
                  <a:lnTo>
                    <a:pt x="140970" y="2347226"/>
                  </a:lnTo>
                  <a:lnTo>
                    <a:pt x="143510" y="2364486"/>
                  </a:lnTo>
                  <a:lnTo>
                    <a:pt x="142240" y="2363216"/>
                  </a:lnTo>
                  <a:lnTo>
                    <a:pt x="140970" y="2362746"/>
                  </a:lnTo>
                  <a:lnTo>
                    <a:pt x="109220" y="2387511"/>
                  </a:lnTo>
                  <a:lnTo>
                    <a:pt x="93980" y="2418715"/>
                  </a:lnTo>
                  <a:lnTo>
                    <a:pt x="93980" y="2426068"/>
                  </a:lnTo>
                  <a:lnTo>
                    <a:pt x="95250" y="2431110"/>
                  </a:lnTo>
                  <a:lnTo>
                    <a:pt x="99060" y="2435301"/>
                  </a:lnTo>
                  <a:lnTo>
                    <a:pt x="99060" y="2436037"/>
                  </a:lnTo>
                  <a:lnTo>
                    <a:pt x="100330" y="2437028"/>
                  </a:lnTo>
                  <a:lnTo>
                    <a:pt x="101600" y="2437346"/>
                  </a:lnTo>
                  <a:lnTo>
                    <a:pt x="101600" y="2437600"/>
                  </a:lnTo>
                  <a:lnTo>
                    <a:pt x="102870" y="2437739"/>
                  </a:lnTo>
                  <a:lnTo>
                    <a:pt x="104140" y="2437777"/>
                  </a:lnTo>
                  <a:lnTo>
                    <a:pt x="105410" y="2437828"/>
                  </a:lnTo>
                  <a:lnTo>
                    <a:pt x="107950" y="2437917"/>
                  </a:lnTo>
                  <a:lnTo>
                    <a:pt x="110490" y="2438006"/>
                  </a:lnTo>
                  <a:lnTo>
                    <a:pt x="119380" y="2434882"/>
                  </a:lnTo>
                  <a:lnTo>
                    <a:pt x="128270" y="2428367"/>
                  </a:lnTo>
                  <a:lnTo>
                    <a:pt x="137160" y="2418461"/>
                  </a:lnTo>
                  <a:lnTo>
                    <a:pt x="138430" y="2418105"/>
                  </a:lnTo>
                  <a:lnTo>
                    <a:pt x="142240" y="2412009"/>
                  </a:lnTo>
                  <a:lnTo>
                    <a:pt x="144780" y="2408097"/>
                  </a:lnTo>
                  <a:lnTo>
                    <a:pt x="146050" y="2406129"/>
                  </a:lnTo>
                  <a:lnTo>
                    <a:pt x="148590" y="2400465"/>
                  </a:lnTo>
                  <a:lnTo>
                    <a:pt x="151130" y="2414066"/>
                  </a:lnTo>
                  <a:lnTo>
                    <a:pt x="152400" y="2420874"/>
                  </a:lnTo>
                  <a:lnTo>
                    <a:pt x="151130" y="2423515"/>
                  </a:lnTo>
                  <a:lnTo>
                    <a:pt x="151130" y="2426297"/>
                  </a:lnTo>
                  <a:lnTo>
                    <a:pt x="149860" y="2429395"/>
                  </a:lnTo>
                  <a:lnTo>
                    <a:pt x="142240" y="2463165"/>
                  </a:lnTo>
                  <a:lnTo>
                    <a:pt x="138430" y="2473858"/>
                  </a:lnTo>
                  <a:lnTo>
                    <a:pt x="130810" y="2492578"/>
                  </a:lnTo>
                  <a:lnTo>
                    <a:pt x="121920" y="2510510"/>
                  </a:lnTo>
                  <a:lnTo>
                    <a:pt x="113030" y="2527681"/>
                  </a:lnTo>
                  <a:lnTo>
                    <a:pt x="102870" y="2544114"/>
                  </a:lnTo>
                  <a:lnTo>
                    <a:pt x="99060" y="2541486"/>
                  </a:lnTo>
                  <a:lnTo>
                    <a:pt x="99060" y="2567838"/>
                  </a:lnTo>
                  <a:lnTo>
                    <a:pt x="99060" y="2580563"/>
                  </a:lnTo>
                  <a:lnTo>
                    <a:pt x="96520" y="2588145"/>
                  </a:lnTo>
                  <a:lnTo>
                    <a:pt x="71120" y="2611742"/>
                  </a:lnTo>
                  <a:lnTo>
                    <a:pt x="68580" y="2611628"/>
                  </a:lnTo>
                  <a:lnTo>
                    <a:pt x="66040" y="2611513"/>
                  </a:lnTo>
                  <a:lnTo>
                    <a:pt x="64770" y="2611463"/>
                  </a:lnTo>
                  <a:lnTo>
                    <a:pt x="60960" y="2609253"/>
                  </a:lnTo>
                  <a:lnTo>
                    <a:pt x="57150" y="2605151"/>
                  </a:lnTo>
                  <a:lnTo>
                    <a:pt x="54610" y="2600452"/>
                  </a:lnTo>
                  <a:lnTo>
                    <a:pt x="54610" y="2595765"/>
                  </a:lnTo>
                  <a:lnTo>
                    <a:pt x="57150" y="2591066"/>
                  </a:lnTo>
                  <a:lnTo>
                    <a:pt x="62230" y="2583091"/>
                  </a:lnTo>
                  <a:lnTo>
                    <a:pt x="63500" y="2581097"/>
                  </a:lnTo>
                  <a:lnTo>
                    <a:pt x="69850" y="2575585"/>
                  </a:lnTo>
                  <a:lnTo>
                    <a:pt x="72390" y="2573375"/>
                  </a:lnTo>
                  <a:lnTo>
                    <a:pt x="83820" y="2567940"/>
                  </a:lnTo>
                  <a:lnTo>
                    <a:pt x="93980" y="2565616"/>
                  </a:lnTo>
                  <a:lnTo>
                    <a:pt x="96520" y="2565044"/>
                  </a:lnTo>
                  <a:lnTo>
                    <a:pt x="97790" y="2564777"/>
                  </a:lnTo>
                  <a:lnTo>
                    <a:pt x="99060" y="2567838"/>
                  </a:lnTo>
                  <a:lnTo>
                    <a:pt x="99060" y="2541486"/>
                  </a:lnTo>
                  <a:lnTo>
                    <a:pt x="96520" y="2539619"/>
                  </a:lnTo>
                  <a:lnTo>
                    <a:pt x="93980" y="2538577"/>
                  </a:lnTo>
                  <a:lnTo>
                    <a:pt x="93980" y="2552560"/>
                  </a:lnTo>
                  <a:lnTo>
                    <a:pt x="85090" y="2553944"/>
                  </a:lnTo>
                  <a:lnTo>
                    <a:pt x="78740" y="2556306"/>
                  </a:lnTo>
                  <a:lnTo>
                    <a:pt x="72390" y="2559685"/>
                  </a:lnTo>
                  <a:lnTo>
                    <a:pt x="71120" y="2555837"/>
                  </a:lnTo>
                  <a:lnTo>
                    <a:pt x="69850" y="2552700"/>
                  </a:lnTo>
                  <a:lnTo>
                    <a:pt x="71120" y="2550350"/>
                  </a:lnTo>
                  <a:lnTo>
                    <a:pt x="71120" y="2547582"/>
                  </a:lnTo>
                  <a:lnTo>
                    <a:pt x="72390" y="2547353"/>
                  </a:lnTo>
                  <a:lnTo>
                    <a:pt x="76200" y="2546375"/>
                  </a:lnTo>
                  <a:lnTo>
                    <a:pt x="77470" y="2546426"/>
                  </a:lnTo>
                  <a:lnTo>
                    <a:pt x="80010" y="2546540"/>
                  </a:lnTo>
                  <a:lnTo>
                    <a:pt x="85090" y="2547823"/>
                  </a:lnTo>
                  <a:lnTo>
                    <a:pt x="86360" y="2548369"/>
                  </a:lnTo>
                  <a:lnTo>
                    <a:pt x="88900" y="2549093"/>
                  </a:lnTo>
                  <a:lnTo>
                    <a:pt x="90170" y="2550083"/>
                  </a:lnTo>
                  <a:lnTo>
                    <a:pt x="91440" y="2550591"/>
                  </a:lnTo>
                  <a:lnTo>
                    <a:pt x="92710" y="2551442"/>
                  </a:lnTo>
                  <a:lnTo>
                    <a:pt x="93980" y="2552560"/>
                  </a:lnTo>
                  <a:lnTo>
                    <a:pt x="93980" y="2538577"/>
                  </a:lnTo>
                  <a:lnTo>
                    <a:pt x="74930" y="2533472"/>
                  </a:lnTo>
                  <a:lnTo>
                    <a:pt x="64770" y="2536228"/>
                  </a:lnTo>
                  <a:lnTo>
                    <a:pt x="60960" y="2540635"/>
                  </a:lnTo>
                  <a:lnTo>
                    <a:pt x="59690" y="2548204"/>
                  </a:lnTo>
                  <a:lnTo>
                    <a:pt x="59690" y="2559139"/>
                  </a:lnTo>
                  <a:lnTo>
                    <a:pt x="62230" y="2565958"/>
                  </a:lnTo>
                  <a:lnTo>
                    <a:pt x="57150" y="2570950"/>
                  </a:lnTo>
                  <a:lnTo>
                    <a:pt x="52070" y="2577134"/>
                  </a:lnTo>
                  <a:lnTo>
                    <a:pt x="48260" y="2584843"/>
                  </a:lnTo>
                  <a:lnTo>
                    <a:pt x="45720" y="2591866"/>
                  </a:lnTo>
                  <a:lnTo>
                    <a:pt x="44450" y="2598839"/>
                  </a:lnTo>
                  <a:lnTo>
                    <a:pt x="45720" y="2605773"/>
                  </a:lnTo>
                  <a:lnTo>
                    <a:pt x="49530" y="2612669"/>
                  </a:lnTo>
                  <a:lnTo>
                    <a:pt x="49530" y="2613126"/>
                  </a:lnTo>
                  <a:lnTo>
                    <a:pt x="54610" y="2620467"/>
                  </a:lnTo>
                  <a:lnTo>
                    <a:pt x="62230" y="2624201"/>
                  </a:lnTo>
                  <a:lnTo>
                    <a:pt x="63500" y="2624251"/>
                  </a:lnTo>
                  <a:lnTo>
                    <a:pt x="66040" y="2624353"/>
                  </a:lnTo>
                  <a:lnTo>
                    <a:pt x="68580" y="2624455"/>
                  </a:lnTo>
                  <a:lnTo>
                    <a:pt x="71120" y="2624556"/>
                  </a:lnTo>
                  <a:lnTo>
                    <a:pt x="78740" y="2623020"/>
                  </a:lnTo>
                  <a:lnTo>
                    <a:pt x="86360" y="2619819"/>
                  </a:lnTo>
                  <a:lnTo>
                    <a:pt x="92710" y="2614942"/>
                  </a:lnTo>
                  <a:lnTo>
                    <a:pt x="97790" y="2608389"/>
                  </a:lnTo>
                  <a:lnTo>
                    <a:pt x="99060" y="2609126"/>
                  </a:lnTo>
                  <a:lnTo>
                    <a:pt x="99060" y="2609837"/>
                  </a:lnTo>
                  <a:lnTo>
                    <a:pt x="102870" y="2615984"/>
                  </a:lnTo>
                  <a:lnTo>
                    <a:pt x="104140" y="2618041"/>
                  </a:lnTo>
                  <a:lnTo>
                    <a:pt x="109220" y="2621216"/>
                  </a:lnTo>
                  <a:lnTo>
                    <a:pt x="114211" y="2620022"/>
                  </a:lnTo>
                  <a:lnTo>
                    <a:pt x="116840" y="2619425"/>
                  </a:lnTo>
                  <a:lnTo>
                    <a:pt x="120650" y="2618575"/>
                  </a:lnTo>
                  <a:lnTo>
                    <a:pt x="125730" y="2613609"/>
                  </a:lnTo>
                  <a:lnTo>
                    <a:pt x="127000" y="2605087"/>
                  </a:lnTo>
                  <a:lnTo>
                    <a:pt x="127000" y="2591828"/>
                  </a:lnTo>
                  <a:lnTo>
                    <a:pt x="125730" y="2585008"/>
                  </a:lnTo>
                  <a:lnTo>
                    <a:pt x="123190" y="2577909"/>
                  </a:lnTo>
                  <a:lnTo>
                    <a:pt x="123190" y="2577579"/>
                  </a:lnTo>
                  <a:lnTo>
                    <a:pt x="120650" y="2569527"/>
                  </a:lnTo>
                  <a:lnTo>
                    <a:pt x="118122" y="2562733"/>
                  </a:lnTo>
                  <a:lnTo>
                    <a:pt x="116840" y="2559913"/>
                  </a:lnTo>
                  <a:lnTo>
                    <a:pt x="116840" y="2596692"/>
                  </a:lnTo>
                  <a:lnTo>
                    <a:pt x="115570" y="2602903"/>
                  </a:lnTo>
                  <a:lnTo>
                    <a:pt x="115570" y="2605557"/>
                  </a:lnTo>
                  <a:lnTo>
                    <a:pt x="114300" y="2607094"/>
                  </a:lnTo>
                  <a:lnTo>
                    <a:pt x="113030" y="2607462"/>
                  </a:lnTo>
                  <a:lnTo>
                    <a:pt x="111760" y="2607716"/>
                  </a:lnTo>
                  <a:lnTo>
                    <a:pt x="106680" y="2600706"/>
                  </a:lnTo>
                  <a:lnTo>
                    <a:pt x="105410" y="2600020"/>
                  </a:lnTo>
                  <a:lnTo>
                    <a:pt x="102870" y="2600033"/>
                  </a:lnTo>
                  <a:lnTo>
                    <a:pt x="107950" y="2587510"/>
                  </a:lnTo>
                  <a:lnTo>
                    <a:pt x="109220" y="2581033"/>
                  </a:lnTo>
                  <a:lnTo>
                    <a:pt x="110490" y="2573490"/>
                  </a:lnTo>
                  <a:lnTo>
                    <a:pt x="110490" y="2571585"/>
                  </a:lnTo>
                  <a:lnTo>
                    <a:pt x="111760" y="2574569"/>
                  </a:lnTo>
                  <a:lnTo>
                    <a:pt x="113030" y="2577947"/>
                  </a:lnTo>
                  <a:lnTo>
                    <a:pt x="114300" y="2581960"/>
                  </a:lnTo>
                  <a:lnTo>
                    <a:pt x="115570" y="2589720"/>
                  </a:lnTo>
                  <a:lnTo>
                    <a:pt x="116840" y="2596692"/>
                  </a:lnTo>
                  <a:lnTo>
                    <a:pt x="116840" y="2559913"/>
                  </a:lnTo>
                  <a:lnTo>
                    <a:pt x="115570" y="2557119"/>
                  </a:lnTo>
                  <a:lnTo>
                    <a:pt x="111760" y="2552789"/>
                  </a:lnTo>
                  <a:lnTo>
                    <a:pt x="111760" y="2552217"/>
                  </a:lnTo>
                  <a:lnTo>
                    <a:pt x="110490" y="2551963"/>
                  </a:lnTo>
                  <a:lnTo>
                    <a:pt x="120650" y="2534932"/>
                  </a:lnTo>
                  <a:lnTo>
                    <a:pt x="130810" y="2517140"/>
                  </a:lnTo>
                  <a:lnTo>
                    <a:pt x="139700" y="2498547"/>
                  </a:lnTo>
                  <a:lnTo>
                    <a:pt x="152400" y="2466187"/>
                  </a:lnTo>
                  <a:lnTo>
                    <a:pt x="153670" y="2459609"/>
                  </a:lnTo>
                  <a:lnTo>
                    <a:pt x="156210" y="2452928"/>
                  </a:lnTo>
                  <a:lnTo>
                    <a:pt x="157480" y="2468321"/>
                  </a:lnTo>
                  <a:lnTo>
                    <a:pt x="157480" y="2468803"/>
                  </a:lnTo>
                  <a:lnTo>
                    <a:pt x="158750" y="2477376"/>
                  </a:lnTo>
                  <a:lnTo>
                    <a:pt x="160020" y="2490051"/>
                  </a:lnTo>
                  <a:lnTo>
                    <a:pt x="161290" y="2506827"/>
                  </a:lnTo>
                  <a:lnTo>
                    <a:pt x="161290" y="2527693"/>
                  </a:lnTo>
                  <a:lnTo>
                    <a:pt x="160020" y="2528697"/>
                  </a:lnTo>
                  <a:lnTo>
                    <a:pt x="158750" y="2531046"/>
                  </a:lnTo>
                  <a:lnTo>
                    <a:pt x="158750" y="2544280"/>
                  </a:lnTo>
                  <a:lnTo>
                    <a:pt x="161290" y="2563342"/>
                  </a:lnTo>
                  <a:lnTo>
                    <a:pt x="162560" y="2571915"/>
                  </a:lnTo>
                  <a:lnTo>
                    <a:pt x="162560" y="2633535"/>
                  </a:lnTo>
                  <a:lnTo>
                    <a:pt x="158750" y="2671610"/>
                  </a:lnTo>
                  <a:lnTo>
                    <a:pt x="153670" y="2707398"/>
                  </a:lnTo>
                  <a:lnTo>
                    <a:pt x="147320" y="2730144"/>
                  </a:lnTo>
                  <a:lnTo>
                    <a:pt x="147320" y="2787624"/>
                  </a:lnTo>
                  <a:lnTo>
                    <a:pt x="147320" y="2799524"/>
                  </a:lnTo>
                  <a:lnTo>
                    <a:pt x="146050" y="2810243"/>
                  </a:lnTo>
                  <a:lnTo>
                    <a:pt x="143510" y="2819870"/>
                  </a:lnTo>
                  <a:lnTo>
                    <a:pt x="139700" y="2828417"/>
                  </a:lnTo>
                  <a:lnTo>
                    <a:pt x="135890" y="2835872"/>
                  </a:lnTo>
                  <a:lnTo>
                    <a:pt x="135890" y="2836049"/>
                  </a:lnTo>
                  <a:lnTo>
                    <a:pt x="130810" y="2844139"/>
                  </a:lnTo>
                  <a:lnTo>
                    <a:pt x="125730" y="2848051"/>
                  </a:lnTo>
                  <a:lnTo>
                    <a:pt x="121920" y="2847937"/>
                  </a:lnTo>
                  <a:lnTo>
                    <a:pt x="102870" y="2816860"/>
                  </a:lnTo>
                  <a:lnTo>
                    <a:pt x="105410" y="2801772"/>
                  </a:lnTo>
                  <a:lnTo>
                    <a:pt x="132080" y="2768092"/>
                  </a:lnTo>
                  <a:lnTo>
                    <a:pt x="134620" y="2766720"/>
                  </a:lnTo>
                  <a:lnTo>
                    <a:pt x="135890" y="2766034"/>
                  </a:lnTo>
                  <a:lnTo>
                    <a:pt x="139700" y="2765171"/>
                  </a:lnTo>
                  <a:lnTo>
                    <a:pt x="139700" y="2765806"/>
                  </a:lnTo>
                  <a:lnTo>
                    <a:pt x="140970" y="2766352"/>
                  </a:lnTo>
                  <a:lnTo>
                    <a:pt x="142240" y="2766949"/>
                  </a:lnTo>
                  <a:lnTo>
                    <a:pt x="143510" y="2767063"/>
                  </a:lnTo>
                  <a:lnTo>
                    <a:pt x="144780" y="2771406"/>
                  </a:lnTo>
                  <a:lnTo>
                    <a:pt x="146050" y="2778252"/>
                  </a:lnTo>
                  <a:lnTo>
                    <a:pt x="147320" y="2787624"/>
                  </a:lnTo>
                  <a:lnTo>
                    <a:pt x="147320" y="2730144"/>
                  </a:lnTo>
                  <a:lnTo>
                    <a:pt x="143510" y="2743784"/>
                  </a:lnTo>
                  <a:lnTo>
                    <a:pt x="139700" y="2741790"/>
                  </a:lnTo>
                  <a:lnTo>
                    <a:pt x="134620" y="2740139"/>
                  </a:lnTo>
                  <a:lnTo>
                    <a:pt x="134620" y="2753385"/>
                  </a:lnTo>
                  <a:lnTo>
                    <a:pt x="132080" y="2754185"/>
                  </a:lnTo>
                  <a:lnTo>
                    <a:pt x="129540" y="2755214"/>
                  </a:lnTo>
                  <a:lnTo>
                    <a:pt x="127000" y="2756662"/>
                  </a:lnTo>
                  <a:lnTo>
                    <a:pt x="119380" y="2760141"/>
                  </a:lnTo>
                  <a:lnTo>
                    <a:pt x="114300" y="2761894"/>
                  </a:lnTo>
                  <a:lnTo>
                    <a:pt x="110490" y="2761996"/>
                  </a:lnTo>
                  <a:lnTo>
                    <a:pt x="109220" y="2762085"/>
                  </a:lnTo>
                  <a:lnTo>
                    <a:pt x="105410" y="2761284"/>
                  </a:lnTo>
                  <a:lnTo>
                    <a:pt x="102870" y="2759570"/>
                  </a:lnTo>
                  <a:lnTo>
                    <a:pt x="101600" y="2758325"/>
                  </a:lnTo>
                  <a:lnTo>
                    <a:pt x="101600" y="2753410"/>
                  </a:lnTo>
                  <a:lnTo>
                    <a:pt x="102870" y="2751759"/>
                  </a:lnTo>
                  <a:lnTo>
                    <a:pt x="106680" y="2749702"/>
                  </a:lnTo>
                  <a:lnTo>
                    <a:pt x="109220" y="2747708"/>
                  </a:lnTo>
                  <a:lnTo>
                    <a:pt x="134620" y="2753385"/>
                  </a:lnTo>
                  <a:lnTo>
                    <a:pt x="134620" y="2740139"/>
                  </a:lnTo>
                  <a:lnTo>
                    <a:pt x="133350" y="2739720"/>
                  </a:lnTo>
                  <a:lnTo>
                    <a:pt x="127000" y="2737586"/>
                  </a:lnTo>
                  <a:lnTo>
                    <a:pt x="118122" y="2735326"/>
                  </a:lnTo>
                  <a:lnTo>
                    <a:pt x="111760" y="2733992"/>
                  </a:lnTo>
                  <a:lnTo>
                    <a:pt x="106680" y="2735110"/>
                  </a:lnTo>
                  <a:lnTo>
                    <a:pt x="101600" y="2738653"/>
                  </a:lnTo>
                  <a:lnTo>
                    <a:pt x="95250" y="2742730"/>
                  </a:lnTo>
                  <a:lnTo>
                    <a:pt x="91440" y="2747594"/>
                  </a:lnTo>
                  <a:lnTo>
                    <a:pt x="91440" y="2752229"/>
                  </a:lnTo>
                  <a:lnTo>
                    <a:pt x="90170" y="2759392"/>
                  </a:lnTo>
                  <a:lnTo>
                    <a:pt x="91440" y="2765387"/>
                  </a:lnTo>
                  <a:lnTo>
                    <a:pt x="97790" y="2770213"/>
                  </a:lnTo>
                  <a:lnTo>
                    <a:pt x="97790" y="2770530"/>
                  </a:lnTo>
                  <a:lnTo>
                    <a:pt x="101600" y="2772867"/>
                  </a:lnTo>
                  <a:lnTo>
                    <a:pt x="105410" y="2774162"/>
                  </a:lnTo>
                  <a:lnTo>
                    <a:pt x="107950" y="2774569"/>
                  </a:lnTo>
                  <a:lnTo>
                    <a:pt x="99060" y="2789732"/>
                  </a:lnTo>
                  <a:lnTo>
                    <a:pt x="92710" y="2805125"/>
                  </a:lnTo>
                  <a:lnTo>
                    <a:pt x="91440" y="2820733"/>
                  </a:lnTo>
                  <a:lnTo>
                    <a:pt x="95250" y="2836634"/>
                  </a:lnTo>
                  <a:lnTo>
                    <a:pt x="99060" y="2846146"/>
                  </a:lnTo>
                  <a:lnTo>
                    <a:pt x="102870" y="2851518"/>
                  </a:lnTo>
                  <a:lnTo>
                    <a:pt x="104140" y="2853309"/>
                  </a:lnTo>
                  <a:lnTo>
                    <a:pt x="110490" y="2858097"/>
                  </a:lnTo>
                  <a:lnTo>
                    <a:pt x="116840" y="2860535"/>
                  </a:lnTo>
                  <a:lnTo>
                    <a:pt x="119380" y="2860471"/>
                  </a:lnTo>
                  <a:lnTo>
                    <a:pt x="120650" y="2860344"/>
                  </a:lnTo>
                  <a:lnTo>
                    <a:pt x="121920" y="2860217"/>
                  </a:lnTo>
                  <a:lnTo>
                    <a:pt x="123190" y="2860090"/>
                  </a:lnTo>
                  <a:lnTo>
                    <a:pt x="124460" y="2859963"/>
                  </a:lnTo>
                  <a:lnTo>
                    <a:pt x="125730" y="2859836"/>
                  </a:lnTo>
                  <a:lnTo>
                    <a:pt x="132080" y="2856776"/>
                  </a:lnTo>
                  <a:lnTo>
                    <a:pt x="138430" y="2851416"/>
                  </a:lnTo>
                  <a:lnTo>
                    <a:pt x="144780" y="2843758"/>
                  </a:lnTo>
                  <a:lnTo>
                    <a:pt x="147320" y="2838754"/>
                  </a:lnTo>
                  <a:lnTo>
                    <a:pt x="148590" y="2836265"/>
                  </a:lnTo>
                  <a:lnTo>
                    <a:pt x="151130" y="2830690"/>
                  </a:lnTo>
                  <a:lnTo>
                    <a:pt x="152400" y="2827909"/>
                  </a:lnTo>
                  <a:lnTo>
                    <a:pt x="154940" y="2818727"/>
                  </a:lnTo>
                  <a:lnTo>
                    <a:pt x="156019" y="2810243"/>
                  </a:lnTo>
                  <a:lnTo>
                    <a:pt x="156019" y="2812872"/>
                  </a:lnTo>
                  <a:lnTo>
                    <a:pt x="160972" y="2834043"/>
                  </a:lnTo>
                  <a:lnTo>
                    <a:pt x="167322" y="2856522"/>
                  </a:lnTo>
                  <a:lnTo>
                    <a:pt x="172402" y="2879814"/>
                  </a:lnTo>
                  <a:lnTo>
                    <a:pt x="176212" y="2903918"/>
                  </a:lnTo>
                  <a:lnTo>
                    <a:pt x="174942" y="2903385"/>
                  </a:lnTo>
                  <a:lnTo>
                    <a:pt x="174942" y="2916199"/>
                  </a:lnTo>
                  <a:lnTo>
                    <a:pt x="173672" y="2916148"/>
                  </a:lnTo>
                  <a:lnTo>
                    <a:pt x="173672" y="2917380"/>
                  </a:lnTo>
                  <a:lnTo>
                    <a:pt x="173672" y="2919145"/>
                  </a:lnTo>
                  <a:lnTo>
                    <a:pt x="172402" y="2930779"/>
                  </a:lnTo>
                  <a:lnTo>
                    <a:pt x="168592" y="2941929"/>
                  </a:lnTo>
                  <a:lnTo>
                    <a:pt x="163512" y="2952597"/>
                  </a:lnTo>
                  <a:lnTo>
                    <a:pt x="156019" y="2962630"/>
                  </a:lnTo>
                  <a:lnTo>
                    <a:pt x="152082" y="2967088"/>
                  </a:lnTo>
                  <a:lnTo>
                    <a:pt x="149542" y="2970212"/>
                  </a:lnTo>
                  <a:lnTo>
                    <a:pt x="145732" y="2972143"/>
                  </a:lnTo>
                  <a:lnTo>
                    <a:pt x="141922" y="2974556"/>
                  </a:lnTo>
                  <a:lnTo>
                    <a:pt x="140652" y="2974606"/>
                  </a:lnTo>
                  <a:lnTo>
                    <a:pt x="138112" y="2970174"/>
                  </a:lnTo>
                  <a:lnTo>
                    <a:pt x="138112" y="2966250"/>
                  </a:lnTo>
                  <a:lnTo>
                    <a:pt x="139382" y="2960598"/>
                  </a:lnTo>
                  <a:lnTo>
                    <a:pt x="144462" y="2948571"/>
                  </a:lnTo>
                  <a:lnTo>
                    <a:pt x="148272" y="2942742"/>
                  </a:lnTo>
                  <a:lnTo>
                    <a:pt x="150812" y="2938170"/>
                  </a:lnTo>
                  <a:lnTo>
                    <a:pt x="173672" y="2917380"/>
                  </a:lnTo>
                  <a:lnTo>
                    <a:pt x="173672" y="2916148"/>
                  </a:lnTo>
                  <a:lnTo>
                    <a:pt x="174942" y="2916199"/>
                  </a:lnTo>
                  <a:lnTo>
                    <a:pt x="174942" y="2903385"/>
                  </a:lnTo>
                  <a:lnTo>
                    <a:pt x="173672" y="2903448"/>
                  </a:lnTo>
                  <a:lnTo>
                    <a:pt x="169862" y="2905315"/>
                  </a:lnTo>
                  <a:lnTo>
                    <a:pt x="163512" y="2910497"/>
                  </a:lnTo>
                  <a:lnTo>
                    <a:pt x="152082" y="2919666"/>
                  </a:lnTo>
                  <a:lnTo>
                    <a:pt x="130492" y="2956153"/>
                  </a:lnTo>
                  <a:lnTo>
                    <a:pt x="130492" y="2956560"/>
                  </a:lnTo>
                  <a:lnTo>
                    <a:pt x="127952" y="2965704"/>
                  </a:lnTo>
                  <a:lnTo>
                    <a:pt x="127952" y="2972892"/>
                  </a:lnTo>
                  <a:lnTo>
                    <a:pt x="129222" y="2978467"/>
                  </a:lnTo>
                  <a:lnTo>
                    <a:pt x="133032" y="2984296"/>
                  </a:lnTo>
                  <a:lnTo>
                    <a:pt x="138112" y="2987052"/>
                  </a:lnTo>
                  <a:lnTo>
                    <a:pt x="139382" y="2986989"/>
                  </a:lnTo>
                  <a:lnTo>
                    <a:pt x="140652" y="2986925"/>
                  </a:lnTo>
                  <a:lnTo>
                    <a:pt x="141922" y="2986862"/>
                  </a:lnTo>
                  <a:lnTo>
                    <a:pt x="143192" y="2986798"/>
                  </a:lnTo>
                  <a:lnTo>
                    <a:pt x="144462" y="2986735"/>
                  </a:lnTo>
                  <a:lnTo>
                    <a:pt x="150812" y="2983331"/>
                  </a:lnTo>
                  <a:lnTo>
                    <a:pt x="174942" y="2953131"/>
                  </a:lnTo>
                  <a:lnTo>
                    <a:pt x="182562" y="2933027"/>
                  </a:lnTo>
                  <a:lnTo>
                    <a:pt x="187642" y="2966847"/>
                  </a:lnTo>
                  <a:lnTo>
                    <a:pt x="186372" y="2967825"/>
                  </a:lnTo>
                  <a:lnTo>
                    <a:pt x="186372" y="2971063"/>
                  </a:lnTo>
                  <a:lnTo>
                    <a:pt x="181292" y="2992932"/>
                  </a:lnTo>
                  <a:lnTo>
                    <a:pt x="174942" y="3014586"/>
                  </a:lnTo>
                  <a:lnTo>
                    <a:pt x="166052" y="3036036"/>
                  </a:lnTo>
                  <a:lnTo>
                    <a:pt x="153352" y="3057283"/>
                  </a:lnTo>
                  <a:lnTo>
                    <a:pt x="122872" y="3099130"/>
                  </a:lnTo>
                  <a:lnTo>
                    <a:pt x="122872" y="3142767"/>
                  </a:lnTo>
                  <a:lnTo>
                    <a:pt x="122872" y="3148761"/>
                  </a:lnTo>
                  <a:lnTo>
                    <a:pt x="120332" y="3160331"/>
                  </a:lnTo>
                  <a:lnTo>
                    <a:pt x="117792" y="3162897"/>
                  </a:lnTo>
                  <a:lnTo>
                    <a:pt x="116522" y="3161842"/>
                  </a:lnTo>
                  <a:lnTo>
                    <a:pt x="115252" y="3161093"/>
                  </a:lnTo>
                  <a:lnTo>
                    <a:pt x="113982" y="3159658"/>
                  </a:lnTo>
                  <a:lnTo>
                    <a:pt x="113982" y="3159493"/>
                  </a:lnTo>
                  <a:lnTo>
                    <a:pt x="112712" y="3159252"/>
                  </a:lnTo>
                  <a:lnTo>
                    <a:pt x="117792" y="3150146"/>
                  </a:lnTo>
                  <a:lnTo>
                    <a:pt x="119062" y="3145701"/>
                  </a:lnTo>
                  <a:lnTo>
                    <a:pt x="120332" y="3143542"/>
                  </a:lnTo>
                  <a:lnTo>
                    <a:pt x="120332" y="3140595"/>
                  </a:lnTo>
                  <a:lnTo>
                    <a:pt x="121716" y="3136379"/>
                  </a:lnTo>
                  <a:lnTo>
                    <a:pt x="121716" y="3137217"/>
                  </a:lnTo>
                  <a:lnTo>
                    <a:pt x="122872" y="3142767"/>
                  </a:lnTo>
                  <a:lnTo>
                    <a:pt x="122872" y="3099130"/>
                  </a:lnTo>
                  <a:lnTo>
                    <a:pt x="119062" y="3104350"/>
                  </a:lnTo>
                  <a:lnTo>
                    <a:pt x="117792" y="3103816"/>
                  </a:lnTo>
                  <a:lnTo>
                    <a:pt x="117792" y="3103397"/>
                  </a:lnTo>
                  <a:lnTo>
                    <a:pt x="115252" y="3102902"/>
                  </a:lnTo>
                  <a:lnTo>
                    <a:pt x="115252" y="3102635"/>
                  </a:lnTo>
                  <a:lnTo>
                    <a:pt x="113982" y="3102419"/>
                  </a:lnTo>
                  <a:lnTo>
                    <a:pt x="112712" y="3101467"/>
                  </a:lnTo>
                  <a:lnTo>
                    <a:pt x="112712" y="3125266"/>
                  </a:lnTo>
                  <a:lnTo>
                    <a:pt x="111442" y="3132709"/>
                  </a:lnTo>
                  <a:lnTo>
                    <a:pt x="110172" y="3137700"/>
                  </a:lnTo>
                  <a:lnTo>
                    <a:pt x="110172" y="3140303"/>
                  </a:lnTo>
                  <a:lnTo>
                    <a:pt x="107632" y="3145713"/>
                  </a:lnTo>
                  <a:lnTo>
                    <a:pt x="105092" y="3151263"/>
                  </a:lnTo>
                  <a:lnTo>
                    <a:pt x="102552" y="3156953"/>
                  </a:lnTo>
                  <a:lnTo>
                    <a:pt x="98742" y="3163506"/>
                  </a:lnTo>
                  <a:lnTo>
                    <a:pt x="93662" y="3169094"/>
                  </a:lnTo>
                  <a:lnTo>
                    <a:pt x="86042" y="3173755"/>
                  </a:lnTo>
                  <a:lnTo>
                    <a:pt x="79692" y="3177540"/>
                  </a:lnTo>
                  <a:lnTo>
                    <a:pt x="78422" y="3177413"/>
                  </a:lnTo>
                  <a:lnTo>
                    <a:pt x="77152" y="3177298"/>
                  </a:lnTo>
                  <a:lnTo>
                    <a:pt x="75882" y="3177171"/>
                  </a:lnTo>
                  <a:lnTo>
                    <a:pt x="74612" y="3177044"/>
                  </a:lnTo>
                  <a:lnTo>
                    <a:pt x="69532" y="3172282"/>
                  </a:lnTo>
                  <a:lnTo>
                    <a:pt x="66992" y="3169031"/>
                  </a:lnTo>
                  <a:lnTo>
                    <a:pt x="68262" y="3162922"/>
                  </a:lnTo>
                  <a:lnTo>
                    <a:pt x="70802" y="3153981"/>
                  </a:lnTo>
                  <a:lnTo>
                    <a:pt x="102552" y="3125381"/>
                  </a:lnTo>
                  <a:lnTo>
                    <a:pt x="103822" y="3125279"/>
                  </a:lnTo>
                  <a:lnTo>
                    <a:pt x="105092" y="3125178"/>
                  </a:lnTo>
                  <a:lnTo>
                    <a:pt x="106362" y="3125089"/>
                  </a:lnTo>
                  <a:lnTo>
                    <a:pt x="107632" y="3124987"/>
                  </a:lnTo>
                  <a:lnTo>
                    <a:pt x="108902" y="3125063"/>
                  </a:lnTo>
                  <a:lnTo>
                    <a:pt x="110172" y="3125127"/>
                  </a:lnTo>
                  <a:lnTo>
                    <a:pt x="111442" y="3125190"/>
                  </a:lnTo>
                  <a:lnTo>
                    <a:pt x="112712" y="3125266"/>
                  </a:lnTo>
                  <a:lnTo>
                    <a:pt x="112712" y="3101467"/>
                  </a:lnTo>
                  <a:lnTo>
                    <a:pt x="107632" y="3097644"/>
                  </a:lnTo>
                  <a:lnTo>
                    <a:pt x="107632" y="3112452"/>
                  </a:lnTo>
                  <a:lnTo>
                    <a:pt x="103822" y="3112554"/>
                  </a:lnTo>
                  <a:lnTo>
                    <a:pt x="102552" y="3112681"/>
                  </a:lnTo>
                  <a:lnTo>
                    <a:pt x="101282" y="3112808"/>
                  </a:lnTo>
                  <a:lnTo>
                    <a:pt x="100012" y="3112935"/>
                  </a:lnTo>
                  <a:lnTo>
                    <a:pt x="98742" y="3113062"/>
                  </a:lnTo>
                  <a:lnTo>
                    <a:pt x="92392" y="3114941"/>
                  </a:lnTo>
                  <a:lnTo>
                    <a:pt x="88582" y="3116542"/>
                  </a:lnTo>
                  <a:lnTo>
                    <a:pt x="84772" y="3118993"/>
                  </a:lnTo>
                  <a:lnTo>
                    <a:pt x="84772" y="3119996"/>
                  </a:lnTo>
                  <a:lnTo>
                    <a:pt x="83502" y="3120491"/>
                  </a:lnTo>
                  <a:lnTo>
                    <a:pt x="83502" y="3119755"/>
                  </a:lnTo>
                  <a:lnTo>
                    <a:pt x="79692" y="3116669"/>
                  </a:lnTo>
                  <a:lnTo>
                    <a:pt x="77152" y="3114421"/>
                  </a:lnTo>
                  <a:lnTo>
                    <a:pt x="78422" y="3109861"/>
                  </a:lnTo>
                  <a:lnTo>
                    <a:pt x="80962" y="3107309"/>
                  </a:lnTo>
                  <a:lnTo>
                    <a:pt x="84772" y="3105213"/>
                  </a:lnTo>
                  <a:lnTo>
                    <a:pt x="87312" y="3104134"/>
                  </a:lnTo>
                  <a:lnTo>
                    <a:pt x="89852" y="3104210"/>
                  </a:lnTo>
                  <a:lnTo>
                    <a:pt x="107632" y="3112452"/>
                  </a:lnTo>
                  <a:lnTo>
                    <a:pt x="107632" y="3097644"/>
                  </a:lnTo>
                  <a:lnTo>
                    <a:pt x="105092" y="3096691"/>
                  </a:lnTo>
                  <a:lnTo>
                    <a:pt x="102552" y="3095358"/>
                  </a:lnTo>
                  <a:lnTo>
                    <a:pt x="100012" y="3094177"/>
                  </a:lnTo>
                  <a:lnTo>
                    <a:pt x="96202" y="3093135"/>
                  </a:lnTo>
                  <a:lnTo>
                    <a:pt x="89852" y="3091116"/>
                  </a:lnTo>
                  <a:lnTo>
                    <a:pt x="84772" y="3091180"/>
                  </a:lnTo>
                  <a:lnTo>
                    <a:pt x="80962" y="3093351"/>
                  </a:lnTo>
                  <a:lnTo>
                    <a:pt x="73342" y="3097263"/>
                  </a:lnTo>
                  <a:lnTo>
                    <a:pt x="69532" y="3102711"/>
                  </a:lnTo>
                  <a:lnTo>
                    <a:pt x="66992" y="3109811"/>
                  </a:lnTo>
                  <a:lnTo>
                    <a:pt x="65722" y="3116364"/>
                  </a:lnTo>
                  <a:lnTo>
                    <a:pt x="68262" y="3122599"/>
                  </a:lnTo>
                  <a:lnTo>
                    <a:pt x="74612" y="3128518"/>
                  </a:lnTo>
                  <a:lnTo>
                    <a:pt x="69532" y="3134398"/>
                  </a:lnTo>
                  <a:lnTo>
                    <a:pt x="64452" y="3140875"/>
                  </a:lnTo>
                  <a:lnTo>
                    <a:pt x="61912" y="3148444"/>
                  </a:lnTo>
                  <a:lnTo>
                    <a:pt x="58102" y="3158579"/>
                  </a:lnTo>
                  <a:lnTo>
                    <a:pt x="58102" y="3167430"/>
                  </a:lnTo>
                  <a:lnTo>
                    <a:pt x="59372" y="3174974"/>
                  </a:lnTo>
                  <a:lnTo>
                    <a:pt x="61912" y="3181210"/>
                  </a:lnTo>
                  <a:lnTo>
                    <a:pt x="66992" y="3185566"/>
                  </a:lnTo>
                  <a:lnTo>
                    <a:pt x="68262" y="3186658"/>
                  </a:lnTo>
                  <a:lnTo>
                    <a:pt x="75882" y="3189084"/>
                  </a:lnTo>
                  <a:lnTo>
                    <a:pt x="77152" y="3188995"/>
                  </a:lnTo>
                  <a:lnTo>
                    <a:pt x="78422" y="3188893"/>
                  </a:lnTo>
                  <a:lnTo>
                    <a:pt x="79692" y="3188805"/>
                  </a:lnTo>
                  <a:lnTo>
                    <a:pt x="107632" y="3169742"/>
                  </a:lnTo>
                  <a:lnTo>
                    <a:pt x="108902" y="3171583"/>
                  </a:lnTo>
                  <a:lnTo>
                    <a:pt x="110172" y="3173044"/>
                  </a:lnTo>
                  <a:lnTo>
                    <a:pt x="112712" y="3173920"/>
                  </a:lnTo>
                  <a:lnTo>
                    <a:pt x="117792" y="3175317"/>
                  </a:lnTo>
                  <a:lnTo>
                    <a:pt x="122872" y="3173323"/>
                  </a:lnTo>
                  <a:lnTo>
                    <a:pt x="126682" y="3169285"/>
                  </a:lnTo>
                  <a:lnTo>
                    <a:pt x="127952" y="3167938"/>
                  </a:lnTo>
                  <a:lnTo>
                    <a:pt x="131762" y="3159163"/>
                  </a:lnTo>
                  <a:lnTo>
                    <a:pt x="131762" y="3157918"/>
                  </a:lnTo>
                  <a:lnTo>
                    <a:pt x="133032" y="3147098"/>
                  </a:lnTo>
                  <a:lnTo>
                    <a:pt x="133032" y="3136214"/>
                  </a:lnTo>
                  <a:lnTo>
                    <a:pt x="130492" y="3125279"/>
                  </a:lnTo>
                  <a:lnTo>
                    <a:pt x="126682" y="3114268"/>
                  </a:lnTo>
                  <a:lnTo>
                    <a:pt x="126682" y="3113735"/>
                  </a:lnTo>
                  <a:lnTo>
                    <a:pt x="162242" y="3065234"/>
                  </a:lnTo>
                  <a:lnTo>
                    <a:pt x="186372" y="3015094"/>
                  </a:lnTo>
                  <a:lnTo>
                    <a:pt x="191452" y="2998063"/>
                  </a:lnTo>
                  <a:lnTo>
                    <a:pt x="193992" y="3022320"/>
                  </a:lnTo>
                  <a:lnTo>
                    <a:pt x="196532" y="3041827"/>
                  </a:lnTo>
                  <a:lnTo>
                    <a:pt x="196532" y="3066669"/>
                  </a:lnTo>
                  <a:lnTo>
                    <a:pt x="197802" y="3089668"/>
                  </a:lnTo>
                  <a:lnTo>
                    <a:pt x="197802" y="3127514"/>
                  </a:lnTo>
                  <a:lnTo>
                    <a:pt x="196532" y="3142818"/>
                  </a:lnTo>
                  <a:lnTo>
                    <a:pt x="195262" y="3144139"/>
                  </a:lnTo>
                  <a:lnTo>
                    <a:pt x="195262" y="3151708"/>
                  </a:lnTo>
                  <a:lnTo>
                    <a:pt x="196532" y="3155137"/>
                  </a:lnTo>
                  <a:lnTo>
                    <a:pt x="196532" y="3162960"/>
                  </a:lnTo>
                  <a:lnTo>
                    <a:pt x="195262" y="3166783"/>
                  </a:lnTo>
                  <a:lnTo>
                    <a:pt x="195262" y="3175050"/>
                  </a:lnTo>
                  <a:lnTo>
                    <a:pt x="193992" y="3183483"/>
                  </a:lnTo>
                  <a:lnTo>
                    <a:pt x="192722" y="3196285"/>
                  </a:lnTo>
                  <a:lnTo>
                    <a:pt x="190182" y="3213468"/>
                  </a:lnTo>
                  <a:lnTo>
                    <a:pt x="188912" y="3212668"/>
                  </a:lnTo>
                  <a:lnTo>
                    <a:pt x="186372" y="3211766"/>
                  </a:lnTo>
                  <a:lnTo>
                    <a:pt x="186372" y="3225012"/>
                  </a:lnTo>
                  <a:lnTo>
                    <a:pt x="186372" y="3225177"/>
                  </a:lnTo>
                  <a:lnTo>
                    <a:pt x="185102" y="3225469"/>
                  </a:lnTo>
                  <a:lnTo>
                    <a:pt x="185102" y="3225812"/>
                  </a:lnTo>
                  <a:lnTo>
                    <a:pt x="183832" y="3227476"/>
                  </a:lnTo>
                  <a:lnTo>
                    <a:pt x="182562" y="3229013"/>
                  </a:lnTo>
                  <a:lnTo>
                    <a:pt x="181292" y="3230918"/>
                  </a:lnTo>
                  <a:lnTo>
                    <a:pt x="181292" y="3231413"/>
                  </a:lnTo>
                  <a:lnTo>
                    <a:pt x="176212" y="3241675"/>
                  </a:lnTo>
                  <a:lnTo>
                    <a:pt x="172402" y="3247885"/>
                  </a:lnTo>
                  <a:lnTo>
                    <a:pt x="171132" y="3250057"/>
                  </a:lnTo>
                  <a:lnTo>
                    <a:pt x="171132" y="3250234"/>
                  </a:lnTo>
                  <a:lnTo>
                    <a:pt x="169862" y="3252965"/>
                  </a:lnTo>
                  <a:lnTo>
                    <a:pt x="167322" y="3254972"/>
                  </a:lnTo>
                  <a:lnTo>
                    <a:pt x="164782" y="3256254"/>
                  </a:lnTo>
                  <a:lnTo>
                    <a:pt x="160972" y="3258515"/>
                  </a:lnTo>
                  <a:lnTo>
                    <a:pt x="156019" y="3259251"/>
                  </a:lnTo>
                  <a:lnTo>
                    <a:pt x="154622" y="3259023"/>
                  </a:lnTo>
                  <a:lnTo>
                    <a:pt x="152082" y="3258540"/>
                  </a:lnTo>
                  <a:lnTo>
                    <a:pt x="149542" y="3258185"/>
                  </a:lnTo>
                  <a:lnTo>
                    <a:pt x="149542" y="3257385"/>
                  </a:lnTo>
                  <a:lnTo>
                    <a:pt x="148272" y="3256153"/>
                  </a:lnTo>
                  <a:lnTo>
                    <a:pt x="149542" y="3249917"/>
                  </a:lnTo>
                  <a:lnTo>
                    <a:pt x="178752" y="3226689"/>
                  </a:lnTo>
                  <a:lnTo>
                    <a:pt x="181292" y="3225000"/>
                  </a:lnTo>
                  <a:lnTo>
                    <a:pt x="183832" y="3224377"/>
                  </a:lnTo>
                  <a:lnTo>
                    <a:pt x="185102" y="3224657"/>
                  </a:lnTo>
                  <a:lnTo>
                    <a:pt x="185102" y="3224885"/>
                  </a:lnTo>
                  <a:lnTo>
                    <a:pt x="186372" y="3225012"/>
                  </a:lnTo>
                  <a:lnTo>
                    <a:pt x="186372" y="3211766"/>
                  </a:lnTo>
                  <a:lnTo>
                    <a:pt x="185102" y="3211309"/>
                  </a:lnTo>
                  <a:lnTo>
                    <a:pt x="180022" y="3212058"/>
                  </a:lnTo>
                  <a:lnTo>
                    <a:pt x="174942" y="3214649"/>
                  </a:lnTo>
                  <a:lnTo>
                    <a:pt x="167322" y="3217684"/>
                  </a:lnTo>
                  <a:lnTo>
                    <a:pt x="139382" y="3248583"/>
                  </a:lnTo>
                  <a:lnTo>
                    <a:pt x="138112" y="3256470"/>
                  </a:lnTo>
                  <a:lnTo>
                    <a:pt x="138112" y="3257575"/>
                  </a:lnTo>
                  <a:lnTo>
                    <a:pt x="139382" y="3265233"/>
                  </a:lnTo>
                  <a:lnTo>
                    <a:pt x="143192" y="3269767"/>
                  </a:lnTo>
                  <a:lnTo>
                    <a:pt x="148272" y="3270885"/>
                  </a:lnTo>
                  <a:lnTo>
                    <a:pt x="149542" y="3271164"/>
                  </a:lnTo>
                  <a:lnTo>
                    <a:pt x="157162" y="3272282"/>
                  </a:lnTo>
                  <a:lnTo>
                    <a:pt x="163512" y="3271189"/>
                  </a:lnTo>
                  <a:lnTo>
                    <a:pt x="169862" y="3267887"/>
                  </a:lnTo>
                  <a:lnTo>
                    <a:pt x="173672" y="3265754"/>
                  </a:lnTo>
                  <a:lnTo>
                    <a:pt x="176212" y="3262617"/>
                  </a:lnTo>
                  <a:lnTo>
                    <a:pt x="178752" y="3258439"/>
                  </a:lnTo>
                  <a:lnTo>
                    <a:pt x="180022" y="3256648"/>
                  </a:lnTo>
                  <a:lnTo>
                    <a:pt x="182562" y="3253282"/>
                  </a:lnTo>
                  <a:lnTo>
                    <a:pt x="185102" y="3248329"/>
                  </a:lnTo>
                  <a:lnTo>
                    <a:pt x="180022" y="3280753"/>
                  </a:lnTo>
                  <a:lnTo>
                    <a:pt x="180022" y="3281197"/>
                  </a:lnTo>
                  <a:lnTo>
                    <a:pt x="178752" y="3281870"/>
                  </a:lnTo>
                  <a:lnTo>
                    <a:pt x="169862" y="3297745"/>
                  </a:lnTo>
                  <a:lnTo>
                    <a:pt x="162242" y="3308756"/>
                  </a:lnTo>
                  <a:lnTo>
                    <a:pt x="158432" y="3316008"/>
                  </a:lnTo>
                  <a:lnTo>
                    <a:pt x="156159" y="3319157"/>
                  </a:lnTo>
                  <a:lnTo>
                    <a:pt x="156019" y="3319221"/>
                  </a:lnTo>
                  <a:lnTo>
                    <a:pt x="154622" y="3319805"/>
                  </a:lnTo>
                  <a:lnTo>
                    <a:pt x="154622" y="3320516"/>
                  </a:lnTo>
                  <a:lnTo>
                    <a:pt x="120332" y="3357105"/>
                  </a:lnTo>
                  <a:lnTo>
                    <a:pt x="101282" y="3374567"/>
                  </a:lnTo>
                  <a:lnTo>
                    <a:pt x="96202" y="3380232"/>
                  </a:lnTo>
                  <a:lnTo>
                    <a:pt x="91122" y="3385769"/>
                  </a:lnTo>
                  <a:lnTo>
                    <a:pt x="87312" y="3391077"/>
                  </a:lnTo>
                  <a:lnTo>
                    <a:pt x="83502" y="3396170"/>
                  </a:lnTo>
                  <a:lnTo>
                    <a:pt x="77152" y="3404781"/>
                  </a:lnTo>
                  <a:lnTo>
                    <a:pt x="70802" y="3415563"/>
                  </a:lnTo>
                  <a:lnTo>
                    <a:pt x="64452" y="3428504"/>
                  </a:lnTo>
                  <a:lnTo>
                    <a:pt x="58102" y="3443592"/>
                  </a:lnTo>
                  <a:lnTo>
                    <a:pt x="53022" y="3440417"/>
                  </a:lnTo>
                  <a:lnTo>
                    <a:pt x="53022" y="3460991"/>
                  </a:lnTo>
                  <a:lnTo>
                    <a:pt x="53022" y="3464560"/>
                  </a:lnTo>
                  <a:lnTo>
                    <a:pt x="51752" y="3465411"/>
                  </a:lnTo>
                  <a:lnTo>
                    <a:pt x="51752" y="3466490"/>
                  </a:lnTo>
                  <a:lnTo>
                    <a:pt x="50482" y="3472675"/>
                  </a:lnTo>
                  <a:lnTo>
                    <a:pt x="50482" y="3474859"/>
                  </a:lnTo>
                  <a:lnTo>
                    <a:pt x="51752" y="3476345"/>
                  </a:lnTo>
                  <a:lnTo>
                    <a:pt x="49212" y="3490887"/>
                  </a:lnTo>
                  <a:lnTo>
                    <a:pt x="45402" y="3497656"/>
                  </a:lnTo>
                  <a:lnTo>
                    <a:pt x="42862" y="3504095"/>
                  </a:lnTo>
                  <a:lnTo>
                    <a:pt x="36512" y="3511727"/>
                  </a:lnTo>
                  <a:lnTo>
                    <a:pt x="28892" y="3512782"/>
                  </a:lnTo>
                  <a:lnTo>
                    <a:pt x="22542" y="3507270"/>
                  </a:lnTo>
                  <a:lnTo>
                    <a:pt x="20002" y="3501618"/>
                  </a:lnTo>
                  <a:lnTo>
                    <a:pt x="20002" y="3495129"/>
                  </a:lnTo>
                  <a:lnTo>
                    <a:pt x="44132" y="3463264"/>
                  </a:lnTo>
                  <a:lnTo>
                    <a:pt x="45402" y="3462655"/>
                  </a:lnTo>
                  <a:lnTo>
                    <a:pt x="53022" y="3460991"/>
                  </a:lnTo>
                  <a:lnTo>
                    <a:pt x="53022" y="3440417"/>
                  </a:lnTo>
                  <a:lnTo>
                    <a:pt x="49212" y="3438029"/>
                  </a:lnTo>
                  <a:lnTo>
                    <a:pt x="44132" y="3434740"/>
                  </a:lnTo>
                  <a:lnTo>
                    <a:pt x="44132" y="3449548"/>
                  </a:lnTo>
                  <a:lnTo>
                    <a:pt x="39052" y="3451695"/>
                  </a:lnTo>
                  <a:lnTo>
                    <a:pt x="32702" y="3454819"/>
                  </a:lnTo>
                  <a:lnTo>
                    <a:pt x="27622" y="3458921"/>
                  </a:lnTo>
                  <a:lnTo>
                    <a:pt x="22542" y="3464001"/>
                  </a:lnTo>
                  <a:lnTo>
                    <a:pt x="22542" y="3462312"/>
                  </a:lnTo>
                  <a:lnTo>
                    <a:pt x="21272" y="3460712"/>
                  </a:lnTo>
                  <a:lnTo>
                    <a:pt x="21272" y="3459264"/>
                  </a:lnTo>
                  <a:lnTo>
                    <a:pt x="18732" y="3453358"/>
                  </a:lnTo>
                  <a:lnTo>
                    <a:pt x="21272" y="3449002"/>
                  </a:lnTo>
                  <a:lnTo>
                    <a:pt x="28892" y="3446183"/>
                  </a:lnTo>
                  <a:lnTo>
                    <a:pt x="31432" y="3444900"/>
                  </a:lnTo>
                  <a:lnTo>
                    <a:pt x="33972" y="3444951"/>
                  </a:lnTo>
                  <a:lnTo>
                    <a:pt x="39052" y="3446640"/>
                  </a:lnTo>
                  <a:lnTo>
                    <a:pt x="41592" y="3447758"/>
                  </a:lnTo>
                  <a:lnTo>
                    <a:pt x="44132" y="3449548"/>
                  </a:lnTo>
                  <a:lnTo>
                    <a:pt x="44132" y="3434740"/>
                  </a:lnTo>
                  <a:lnTo>
                    <a:pt x="40322" y="3433876"/>
                  </a:lnTo>
                  <a:lnTo>
                    <a:pt x="35242" y="3431895"/>
                  </a:lnTo>
                  <a:lnTo>
                    <a:pt x="30162" y="3431984"/>
                  </a:lnTo>
                  <a:lnTo>
                    <a:pt x="25082" y="3434156"/>
                  </a:lnTo>
                  <a:lnTo>
                    <a:pt x="16192" y="3439122"/>
                  </a:lnTo>
                  <a:lnTo>
                    <a:pt x="11112" y="3445649"/>
                  </a:lnTo>
                  <a:lnTo>
                    <a:pt x="9842" y="3453739"/>
                  </a:lnTo>
                  <a:lnTo>
                    <a:pt x="11112" y="3463391"/>
                  </a:lnTo>
                  <a:lnTo>
                    <a:pt x="11112" y="3465982"/>
                  </a:lnTo>
                  <a:lnTo>
                    <a:pt x="12382" y="3468674"/>
                  </a:lnTo>
                  <a:lnTo>
                    <a:pt x="14922" y="3472357"/>
                  </a:lnTo>
                  <a:lnTo>
                    <a:pt x="14922" y="3473005"/>
                  </a:lnTo>
                  <a:lnTo>
                    <a:pt x="16192" y="3473513"/>
                  </a:lnTo>
                  <a:lnTo>
                    <a:pt x="11112" y="3485604"/>
                  </a:lnTo>
                  <a:lnTo>
                    <a:pt x="9842" y="3496741"/>
                  </a:lnTo>
                  <a:lnTo>
                    <a:pt x="11112" y="3506927"/>
                  </a:lnTo>
                  <a:lnTo>
                    <a:pt x="14922" y="3516134"/>
                  </a:lnTo>
                  <a:lnTo>
                    <a:pt x="16192" y="3516465"/>
                  </a:lnTo>
                  <a:lnTo>
                    <a:pt x="16192" y="3517023"/>
                  </a:lnTo>
                  <a:lnTo>
                    <a:pt x="18732" y="3518662"/>
                  </a:lnTo>
                  <a:lnTo>
                    <a:pt x="20002" y="3519474"/>
                  </a:lnTo>
                  <a:lnTo>
                    <a:pt x="25082" y="3522726"/>
                  </a:lnTo>
                  <a:lnTo>
                    <a:pt x="32702" y="3523932"/>
                  </a:lnTo>
                  <a:lnTo>
                    <a:pt x="41592" y="3520668"/>
                  </a:lnTo>
                  <a:lnTo>
                    <a:pt x="50482" y="3512921"/>
                  </a:lnTo>
                  <a:lnTo>
                    <a:pt x="50482" y="3512223"/>
                  </a:lnTo>
                  <a:lnTo>
                    <a:pt x="53022" y="3508095"/>
                  </a:lnTo>
                  <a:lnTo>
                    <a:pt x="56832" y="3501923"/>
                  </a:lnTo>
                  <a:lnTo>
                    <a:pt x="60642" y="3490950"/>
                  </a:lnTo>
                  <a:lnTo>
                    <a:pt x="63182" y="3466973"/>
                  </a:lnTo>
                  <a:lnTo>
                    <a:pt x="64452" y="3469081"/>
                  </a:lnTo>
                  <a:lnTo>
                    <a:pt x="65722" y="3471100"/>
                  </a:lnTo>
                  <a:lnTo>
                    <a:pt x="69532" y="3477361"/>
                  </a:lnTo>
                  <a:lnTo>
                    <a:pt x="69532" y="3487331"/>
                  </a:lnTo>
                  <a:lnTo>
                    <a:pt x="70802" y="3492081"/>
                  </a:lnTo>
                  <a:lnTo>
                    <a:pt x="68262" y="3496678"/>
                  </a:lnTo>
                  <a:lnTo>
                    <a:pt x="64452" y="3503295"/>
                  </a:lnTo>
                  <a:lnTo>
                    <a:pt x="63182" y="3504095"/>
                  </a:lnTo>
                  <a:lnTo>
                    <a:pt x="59372" y="3501999"/>
                  </a:lnTo>
                  <a:lnTo>
                    <a:pt x="56832" y="3503282"/>
                  </a:lnTo>
                  <a:lnTo>
                    <a:pt x="54292" y="3509607"/>
                  </a:lnTo>
                  <a:lnTo>
                    <a:pt x="55562" y="3513442"/>
                  </a:lnTo>
                  <a:lnTo>
                    <a:pt x="64452" y="3518649"/>
                  </a:lnTo>
                  <a:lnTo>
                    <a:pt x="69532" y="3516655"/>
                  </a:lnTo>
                  <a:lnTo>
                    <a:pt x="70802" y="3514585"/>
                  </a:lnTo>
                  <a:lnTo>
                    <a:pt x="78422" y="3502139"/>
                  </a:lnTo>
                  <a:lnTo>
                    <a:pt x="80962" y="3494798"/>
                  </a:lnTo>
                  <a:lnTo>
                    <a:pt x="80962" y="3479723"/>
                  </a:lnTo>
                  <a:lnTo>
                    <a:pt x="79692" y="3473018"/>
                  </a:lnTo>
                  <a:lnTo>
                    <a:pt x="75882" y="3466884"/>
                  </a:lnTo>
                  <a:lnTo>
                    <a:pt x="74612" y="3462134"/>
                  </a:lnTo>
                  <a:lnTo>
                    <a:pt x="70802" y="3457117"/>
                  </a:lnTo>
                  <a:lnTo>
                    <a:pt x="65722" y="3451872"/>
                  </a:lnTo>
                  <a:lnTo>
                    <a:pt x="73342" y="3436696"/>
                  </a:lnTo>
                  <a:lnTo>
                    <a:pt x="79692" y="3423767"/>
                  </a:lnTo>
                  <a:lnTo>
                    <a:pt x="86042" y="3413112"/>
                  </a:lnTo>
                  <a:lnTo>
                    <a:pt x="91122" y="3404755"/>
                  </a:lnTo>
                  <a:lnTo>
                    <a:pt x="94932" y="3399866"/>
                  </a:lnTo>
                  <a:lnTo>
                    <a:pt x="98742" y="3394849"/>
                  </a:lnTo>
                  <a:lnTo>
                    <a:pt x="103822" y="3389592"/>
                  </a:lnTo>
                  <a:lnTo>
                    <a:pt x="108902" y="3384105"/>
                  </a:lnTo>
                  <a:lnTo>
                    <a:pt x="141922" y="3352190"/>
                  </a:lnTo>
                  <a:lnTo>
                    <a:pt x="153352" y="3339795"/>
                  </a:lnTo>
                  <a:lnTo>
                    <a:pt x="156019" y="3336747"/>
                  </a:lnTo>
                  <a:lnTo>
                    <a:pt x="162242" y="3329609"/>
                  </a:lnTo>
                  <a:lnTo>
                    <a:pt x="162242" y="3329470"/>
                  </a:lnTo>
                  <a:lnTo>
                    <a:pt x="164782" y="3326904"/>
                  </a:lnTo>
                  <a:lnTo>
                    <a:pt x="167322" y="3322345"/>
                  </a:lnTo>
                  <a:lnTo>
                    <a:pt x="171132" y="3315855"/>
                  </a:lnTo>
                  <a:lnTo>
                    <a:pt x="176212" y="3307410"/>
                  </a:lnTo>
                  <a:lnTo>
                    <a:pt x="168592" y="3363150"/>
                  </a:lnTo>
                  <a:lnTo>
                    <a:pt x="166052" y="3363442"/>
                  </a:lnTo>
                  <a:lnTo>
                    <a:pt x="164782" y="3365398"/>
                  </a:lnTo>
                  <a:lnTo>
                    <a:pt x="163512" y="3373882"/>
                  </a:lnTo>
                  <a:lnTo>
                    <a:pt x="163512" y="3381375"/>
                  </a:lnTo>
                  <a:lnTo>
                    <a:pt x="164782" y="3390620"/>
                  </a:lnTo>
                  <a:lnTo>
                    <a:pt x="163512" y="3395713"/>
                  </a:lnTo>
                  <a:lnTo>
                    <a:pt x="163512" y="3404971"/>
                  </a:lnTo>
                  <a:lnTo>
                    <a:pt x="160972" y="3418446"/>
                  </a:lnTo>
                  <a:lnTo>
                    <a:pt x="159702" y="3436124"/>
                  </a:lnTo>
                  <a:lnTo>
                    <a:pt x="158432" y="3443948"/>
                  </a:lnTo>
                  <a:lnTo>
                    <a:pt x="157162" y="3454882"/>
                  </a:lnTo>
                  <a:lnTo>
                    <a:pt x="156019" y="3467633"/>
                  </a:lnTo>
                  <a:lnTo>
                    <a:pt x="156019" y="3486073"/>
                  </a:lnTo>
                  <a:lnTo>
                    <a:pt x="154622" y="3486213"/>
                  </a:lnTo>
                  <a:lnTo>
                    <a:pt x="154622" y="3486505"/>
                  </a:lnTo>
                  <a:lnTo>
                    <a:pt x="154622" y="3501644"/>
                  </a:lnTo>
                  <a:lnTo>
                    <a:pt x="154622" y="3540874"/>
                  </a:lnTo>
                  <a:lnTo>
                    <a:pt x="153352" y="3541407"/>
                  </a:lnTo>
                  <a:lnTo>
                    <a:pt x="152082" y="3548659"/>
                  </a:lnTo>
                  <a:lnTo>
                    <a:pt x="149542" y="3557536"/>
                  </a:lnTo>
                  <a:lnTo>
                    <a:pt x="144462" y="3568027"/>
                  </a:lnTo>
                  <a:lnTo>
                    <a:pt x="133032" y="3595141"/>
                  </a:lnTo>
                  <a:lnTo>
                    <a:pt x="126682" y="3607765"/>
                  </a:lnTo>
                  <a:lnTo>
                    <a:pt x="120332" y="3618065"/>
                  </a:lnTo>
                  <a:lnTo>
                    <a:pt x="113982" y="3626027"/>
                  </a:lnTo>
                  <a:lnTo>
                    <a:pt x="111442" y="3630371"/>
                  </a:lnTo>
                  <a:lnTo>
                    <a:pt x="108902" y="3633343"/>
                  </a:lnTo>
                  <a:lnTo>
                    <a:pt x="106362" y="3635641"/>
                  </a:lnTo>
                  <a:lnTo>
                    <a:pt x="105092" y="3635984"/>
                  </a:lnTo>
                  <a:lnTo>
                    <a:pt x="105092" y="3624656"/>
                  </a:lnTo>
                  <a:lnTo>
                    <a:pt x="106362" y="3611842"/>
                  </a:lnTo>
                  <a:lnTo>
                    <a:pt x="108902" y="3601313"/>
                  </a:lnTo>
                  <a:lnTo>
                    <a:pt x="111442" y="3590239"/>
                  </a:lnTo>
                  <a:lnTo>
                    <a:pt x="115252" y="3578618"/>
                  </a:lnTo>
                  <a:lnTo>
                    <a:pt x="119062" y="3566439"/>
                  </a:lnTo>
                  <a:lnTo>
                    <a:pt x="122872" y="3555682"/>
                  </a:lnTo>
                  <a:lnTo>
                    <a:pt x="129222" y="3544417"/>
                  </a:lnTo>
                  <a:lnTo>
                    <a:pt x="134302" y="3532632"/>
                  </a:lnTo>
                  <a:lnTo>
                    <a:pt x="141922" y="3520021"/>
                  </a:lnTo>
                  <a:lnTo>
                    <a:pt x="145732" y="3512528"/>
                  </a:lnTo>
                  <a:lnTo>
                    <a:pt x="150812" y="3506419"/>
                  </a:lnTo>
                  <a:lnTo>
                    <a:pt x="154622" y="3501644"/>
                  </a:lnTo>
                  <a:lnTo>
                    <a:pt x="154622" y="3486505"/>
                  </a:lnTo>
                  <a:lnTo>
                    <a:pt x="153352" y="3487089"/>
                  </a:lnTo>
                  <a:lnTo>
                    <a:pt x="148272" y="3492157"/>
                  </a:lnTo>
                  <a:lnTo>
                    <a:pt x="143192" y="3498177"/>
                  </a:lnTo>
                  <a:lnTo>
                    <a:pt x="138112" y="3505149"/>
                  </a:lnTo>
                  <a:lnTo>
                    <a:pt x="133032" y="3513061"/>
                  </a:lnTo>
                  <a:lnTo>
                    <a:pt x="133032" y="3512756"/>
                  </a:lnTo>
                  <a:lnTo>
                    <a:pt x="125412" y="3525647"/>
                  </a:lnTo>
                  <a:lnTo>
                    <a:pt x="119062" y="3538055"/>
                  </a:lnTo>
                  <a:lnTo>
                    <a:pt x="113982" y="3549967"/>
                  </a:lnTo>
                  <a:lnTo>
                    <a:pt x="108902" y="3561384"/>
                  </a:lnTo>
                  <a:lnTo>
                    <a:pt x="105092" y="3574237"/>
                  </a:lnTo>
                  <a:lnTo>
                    <a:pt x="101282" y="3586467"/>
                  </a:lnTo>
                  <a:lnTo>
                    <a:pt x="98742" y="3598164"/>
                  </a:lnTo>
                  <a:lnTo>
                    <a:pt x="96202" y="3609302"/>
                  </a:lnTo>
                  <a:lnTo>
                    <a:pt x="94932" y="3621138"/>
                  </a:lnTo>
                  <a:lnTo>
                    <a:pt x="94932" y="3637750"/>
                  </a:lnTo>
                  <a:lnTo>
                    <a:pt x="96202" y="3642753"/>
                  </a:lnTo>
                  <a:lnTo>
                    <a:pt x="96202" y="3644049"/>
                  </a:lnTo>
                  <a:lnTo>
                    <a:pt x="97472" y="3645077"/>
                  </a:lnTo>
                  <a:lnTo>
                    <a:pt x="97472" y="3645954"/>
                  </a:lnTo>
                  <a:lnTo>
                    <a:pt x="100012" y="3648951"/>
                  </a:lnTo>
                  <a:lnTo>
                    <a:pt x="102552" y="3650145"/>
                  </a:lnTo>
                  <a:lnTo>
                    <a:pt x="105092" y="3649535"/>
                  </a:lnTo>
                  <a:lnTo>
                    <a:pt x="107632" y="3648926"/>
                  </a:lnTo>
                  <a:lnTo>
                    <a:pt x="110172" y="3647617"/>
                  </a:lnTo>
                  <a:lnTo>
                    <a:pt x="115252" y="3643109"/>
                  </a:lnTo>
                  <a:lnTo>
                    <a:pt x="119062" y="3639515"/>
                  </a:lnTo>
                  <a:lnTo>
                    <a:pt x="121716" y="3634524"/>
                  </a:lnTo>
                  <a:lnTo>
                    <a:pt x="121183" y="3635540"/>
                  </a:lnTo>
                  <a:lnTo>
                    <a:pt x="121716" y="3634803"/>
                  </a:lnTo>
                  <a:lnTo>
                    <a:pt x="127952" y="3626320"/>
                  </a:lnTo>
                  <a:lnTo>
                    <a:pt x="141922" y="3601936"/>
                  </a:lnTo>
                  <a:lnTo>
                    <a:pt x="149542" y="3586175"/>
                  </a:lnTo>
                  <a:lnTo>
                    <a:pt x="150812" y="3582187"/>
                  </a:lnTo>
                  <a:lnTo>
                    <a:pt x="152082" y="3578453"/>
                  </a:lnTo>
                  <a:lnTo>
                    <a:pt x="153352" y="3574897"/>
                  </a:lnTo>
                  <a:lnTo>
                    <a:pt x="153352" y="3590429"/>
                  </a:lnTo>
                  <a:lnTo>
                    <a:pt x="156019" y="3618623"/>
                  </a:lnTo>
                  <a:lnTo>
                    <a:pt x="156019" y="3631577"/>
                  </a:lnTo>
                  <a:lnTo>
                    <a:pt x="157162" y="3643084"/>
                  </a:lnTo>
                  <a:lnTo>
                    <a:pt x="164782" y="3682809"/>
                  </a:lnTo>
                  <a:lnTo>
                    <a:pt x="169862" y="3702862"/>
                  </a:lnTo>
                  <a:lnTo>
                    <a:pt x="176212" y="3723081"/>
                  </a:lnTo>
                  <a:lnTo>
                    <a:pt x="172402" y="3724351"/>
                  </a:lnTo>
                  <a:lnTo>
                    <a:pt x="171132" y="3725341"/>
                  </a:lnTo>
                  <a:lnTo>
                    <a:pt x="171132" y="3741039"/>
                  </a:lnTo>
                  <a:lnTo>
                    <a:pt x="171132" y="3745369"/>
                  </a:lnTo>
                  <a:lnTo>
                    <a:pt x="169862" y="3750500"/>
                  </a:lnTo>
                  <a:lnTo>
                    <a:pt x="169862" y="3756380"/>
                  </a:lnTo>
                  <a:lnTo>
                    <a:pt x="168592" y="3756926"/>
                  </a:lnTo>
                  <a:lnTo>
                    <a:pt x="167322" y="3758171"/>
                  </a:lnTo>
                  <a:lnTo>
                    <a:pt x="162242" y="3770998"/>
                  </a:lnTo>
                  <a:lnTo>
                    <a:pt x="158432" y="3778097"/>
                  </a:lnTo>
                  <a:lnTo>
                    <a:pt x="154622" y="3781526"/>
                  </a:lnTo>
                  <a:lnTo>
                    <a:pt x="154622" y="3781006"/>
                  </a:lnTo>
                  <a:lnTo>
                    <a:pt x="153352" y="3779532"/>
                  </a:lnTo>
                  <a:lnTo>
                    <a:pt x="153352" y="3777284"/>
                  </a:lnTo>
                  <a:lnTo>
                    <a:pt x="154622" y="3767505"/>
                  </a:lnTo>
                  <a:lnTo>
                    <a:pt x="158432" y="3758196"/>
                  </a:lnTo>
                  <a:lnTo>
                    <a:pt x="163512" y="3749383"/>
                  </a:lnTo>
                  <a:lnTo>
                    <a:pt x="171132" y="3741039"/>
                  </a:lnTo>
                  <a:lnTo>
                    <a:pt x="171132" y="3725341"/>
                  </a:lnTo>
                  <a:lnTo>
                    <a:pt x="169862" y="3726332"/>
                  </a:lnTo>
                  <a:lnTo>
                    <a:pt x="167322" y="3729075"/>
                  </a:lnTo>
                  <a:lnTo>
                    <a:pt x="167322" y="3728758"/>
                  </a:lnTo>
                  <a:lnTo>
                    <a:pt x="157162" y="3739578"/>
                  </a:lnTo>
                  <a:lnTo>
                    <a:pt x="149542" y="3751275"/>
                  </a:lnTo>
                  <a:lnTo>
                    <a:pt x="144462" y="3763861"/>
                  </a:lnTo>
                  <a:lnTo>
                    <a:pt x="143192" y="3777335"/>
                  </a:lnTo>
                  <a:lnTo>
                    <a:pt x="143192" y="3784320"/>
                  </a:lnTo>
                  <a:lnTo>
                    <a:pt x="144462" y="3788613"/>
                  </a:lnTo>
                  <a:lnTo>
                    <a:pt x="149542" y="3793337"/>
                  </a:lnTo>
                  <a:lnTo>
                    <a:pt x="150812" y="3794429"/>
                  </a:lnTo>
                  <a:lnTo>
                    <a:pt x="153352" y="3794417"/>
                  </a:lnTo>
                  <a:lnTo>
                    <a:pt x="156044" y="3794391"/>
                  </a:lnTo>
                  <a:lnTo>
                    <a:pt x="154635" y="3800030"/>
                  </a:lnTo>
                  <a:lnTo>
                    <a:pt x="148996" y="3824325"/>
                  </a:lnTo>
                  <a:lnTo>
                    <a:pt x="143560" y="3849560"/>
                  </a:lnTo>
                  <a:lnTo>
                    <a:pt x="138303" y="3875709"/>
                  </a:lnTo>
                  <a:lnTo>
                    <a:pt x="159715" y="3875709"/>
                  </a:lnTo>
                  <a:lnTo>
                    <a:pt x="155435" y="3872687"/>
                  </a:lnTo>
                  <a:lnTo>
                    <a:pt x="152692" y="3871544"/>
                  </a:lnTo>
                  <a:lnTo>
                    <a:pt x="151244" y="3871480"/>
                  </a:lnTo>
                  <a:lnTo>
                    <a:pt x="149923" y="3872001"/>
                  </a:lnTo>
                  <a:lnTo>
                    <a:pt x="154838" y="3847909"/>
                  </a:lnTo>
                  <a:lnTo>
                    <a:pt x="159918" y="3824605"/>
                  </a:lnTo>
                  <a:lnTo>
                    <a:pt x="165176" y="3802126"/>
                  </a:lnTo>
                  <a:lnTo>
                    <a:pt x="171094" y="3778554"/>
                  </a:lnTo>
                  <a:lnTo>
                    <a:pt x="172402" y="3788486"/>
                  </a:lnTo>
                  <a:lnTo>
                    <a:pt x="174942" y="3797668"/>
                  </a:lnTo>
                  <a:lnTo>
                    <a:pt x="176212" y="3800449"/>
                  </a:lnTo>
                  <a:lnTo>
                    <a:pt x="178752" y="3806025"/>
                  </a:lnTo>
                  <a:lnTo>
                    <a:pt x="180022" y="3808514"/>
                  </a:lnTo>
                  <a:lnTo>
                    <a:pt x="202882" y="3829723"/>
                  </a:lnTo>
                  <a:lnTo>
                    <a:pt x="204152" y="3829850"/>
                  </a:lnTo>
                  <a:lnTo>
                    <a:pt x="205422" y="3829977"/>
                  </a:lnTo>
                  <a:lnTo>
                    <a:pt x="206692" y="3830104"/>
                  </a:lnTo>
                  <a:lnTo>
                    <a:pt x="207962" y="3830231"/>
                  </a:lnTo>
                  <a:lnTo>
                    <a:pt x="210578" y="3830269"/>
                  </a:lnTo>
                  <a:lnTo>
                    <a:pt x="216852" y="3827856"/>
                  </a:lnTo>
                  <a:lnTo>
                    <a:pt x="223202" y="3823068"/>
                  </a:lnTo>
                  <a:lnTo>
                    <a:pt x="224472" y="3821277"/>
                  </a:lnTo>
                  <a:lnTo>
                    <a:pt x="228282" y="3815905"/>
                  </a:lnTo>
                  <a:lnTo>
                    <a:pt x="232092" y="3806393"/>
                  </a:lnTo>
                  <a:lnTo>
                    <a:pt x="235902" y="3790492"/>
                  </a:lnTo>
                  <a:lnTo>
                    <a:pt x="234632" y="3774884"/>
                  </a:lnTo>
                  <a:lnTo>
                    <a:pt x="228282" y="3759504"/>
                  </a:lnTo>
                  <a:lnTo>
                    <a:pt x="224472" y="3753002"/>
                  </a:lnTo>
                  <a:lnTo>
                    <a:pt x="224472" y="3786619"/>
                  </a:lnTo>
                  <a:lnTo>
                    <a:pt x="223202" y="3801656"/>
                  </a:lnTo>
                  <a:lnTo>
                    <a:pt x="201612" y="3817810"/>
                  </a:lnTo>
                  <a:lnTo>
                    <a:pt x="196532" y="3813899"/>
                  </a:lnTo>
                  <a:lnTo>
                    <a:pt x="191452" y="3805809"/>
                  </a:lnTo>
                  <a:lnTo>
                    <a:pt x="191452" y="3805631"/>
                  </a:lnTo>
                  <a:lnTo>
                    <a:pt x="187642" y="3798176"/>
                  </a:lnTo>
                  <a:lnTo>
                    <a:pt x="183832" y="3789629"/>
                  </a:lnTo>
                  <a:lnTo>
                    <a:pt x="181292" y="3780002"/>
                  </a:lnTo>
                  <a:lnTo>
                    <a:pt x="180022" y="3769296"/>
                  </a:lnTo>
                  <a:lnTo>
                    <a:pt x="180022" y="3757384"/>
                  </a:lnTo>
                  <a:lnTo>
                    <a:pt x="181292" y="3748011"/>
                  </a:lnTo>
                  <a:lnTo>
                    <a:pt x="182562" y="3741166"/>
                  </a:lnTo>
                  <a:lnTo>
                    <a:pt x="183832" y="3736822"/>
                  </a:lnTo>
                  <a:lnTo>
                    <a:pt x="185102" y="3736708"/>
                  </a:lnTo>
                  <a:lnTo>
                    <a:pt x="186372" y="3736111"/>
                  </a:lnTo>
                  <a:lnTo>
                    <a:pt x="187642" y="3735565"/>
                  </a:lnTo>
                  <a:lnTo>
                    <a:pt x="187642" y="3734930"/>
                  </a:lnTo>
                  <a:lnTo>
                    <a:pt x="191452" y="3735806"/>
                  </a:lnTo>
                  <a:lnTo>
                    <a:pt x="219392" y="3767201"/>
                  </a:lnTo>
                  <a:lnTo>
                    <a:pt x="224472" y="3786619"/>
                  </a:lnTo>
                  <a:lnTo>
                    <a:pt x="224472" y="3753002"/>
                  </a:lnTo>
                  <a:lnTo>
                    <a:pt x="219392" y="3744328"/>
                  </a:lnTo>
                  <a:lnTo>
                    <a:pt x="221932" y="3743922"/>
                  </a:lnTo>
                  <a:lnTo>
                    <a:pt x="225742" y="3742626"/>
                  </a:lnTo>
                  <a:lnTo>
                    <a:pt x="229552" y="3740289"/>
                  </a:lnTo>
                  <a:lnTo>
                    <a:pt x="229552" y="3739985"/>
                  </a:lnTo>
                  <a:lnTo>
                    <a:pt x="235902" y="3735146"/>
                  </a:lnTo>
                  <a:lnTo>
                    <a:pt x="237172" y="3729151"/>
                  </a:lnTo>
                  <a:lnTo>
                    <a:pt x="235902" y="3721989"/>
                  </a:lnTo>
                  <a:lnTo>
                    <a:pt x="235902" y="3717353"/>
                  </a:lnTo>
                  <a:lnTo>
                    <a:pt x="232092" y="3712489"/>
                  </a:lnTo>
                  <a:lnTo>
                    <a:pt x="225742" y="3708425"/>
                  </a:lnTo>
                  <a:lnTo>
                    <a:pt x="225742" y="3723170"/>
                  </a:lnTo>
                  <a:lnTo>
                    <a:pt x="225742" y="3728085"/>
                  </a:lnTo>
                  <a:lnTo>
                    <a:pt x="224472" y="3729329"/>
                  </a:lnTo>
                  <a:lnTo>
                    <a:pt x="221932" y="3731044"/>
                  </a:lnTo>
                  <a:lnTo>
                    <a:pt x="218122" y="3731844"/>
                  </a:lnTo>
                  <a:lnTo>
                    <a:pt x="216852" y="3731755"/>
                  </a:lnTo>
                  <a:lnTo>
                    <a:pt x="213042" y="3731653"/>
                  </a:lnTo>
                  <a:lnTo>
                    <a:pt x="207962" y="3729901"/>
                  </a:lnTo>
                  <a:lnTo>
                    <a:pt x="200342" y="3726421"/>
                  </a:lnTo>
                  <a:lnTo>
                    <a:pt x="197802" y="3724973"/>
                  </a:lnTo>
                  <a:lnTo>
                    <a:pt x="195262" y="3723944"/>
                  </a:lnTo>
                  <a:lnTo>
                    <a:pt x="214312" y="3716871"/>
                  </a:lnTo>
                  <a:lnTo>
                    <a:pt x="218122" y="3717467"/>
                  </a:lnTo>
                  <a:lnTo>
                    <a:pt x="220662" y="3719461"/>
                  </a:lnTo>
                  <a:lnTo>
                    <a:pt x="224472" y="3721519"/>
                  </a:lnTo>
                  <a:lnTo>
                    <a:pt x="225742" y="3723170"/>
                  </a:lnTo>
                  <a:lnTo>
                    <a:pt x="225742" y="3708425"/>
                  </a:lnTo>
                  <a:lnTo>
                    <a:pt x="220662" y="3704869"/>
                  </a:lnTo>
                  <a:lnTo>
                    <a:pt x="215582" y="3703751"/>
                  </a:lnTo>
                  <a:lnTo>
                    <a:pt x="208978" y="3705136"/>
                  </a:lnTo>
                  <a:lnTo>
                    <a:pt x="200342" y="3707346"/>
                  </a:lnTo>
                  <a:lnTo>
                    <a:pt x="193992" y="3709479"/>
                  </a:lnTo>
                  <a:lnTo>
                    <a:pt x="187642" y="3711549"/>
                  </a:lnTo>
                  <a:lnTo>
                    <a:pt x="183832" y="3713543"/>
                  </a:lnTo>
                  <a:lnTo>
                    <a:pt x="173672" y="3677158"/>
                  </a:lnTo>
                  <a:lnTo>
                    <a:pt x="168592" y="3641369"/>
                  </a:lnTo>
                  <a:lnTo>
                    <a:pt x="164782" y="3603307"/>
                  </a:lnTo>
                  <a:lnTo>
                    <a:pt x="164782" y="3541674"/>
                  </a:lnTo>
                  <a:lnTo>
                    <a:pt x="166052" y="3533102"/>
                  </a:lnTo>
                  <a:lnTo>
                    <a:pt x="168592" y="3514039"/>
                  </a:lnTo>
                  <a:lnTo>
                    <a:pt x="168592" y="3500805"/>
                  </a:lnTo>
                  <a:lnTo>
                    <a:pt x="167322" y="3498456"/>
                  </a:lnTo>
                  <a:lnTo>
                    <a:pt x="166052" y="3497453"/>
                  </a:lnTo>
                  <a:lnTo>
                    <a:pt x="166052" y="3476587"/>
                  </a:lnTo>
                  <a:lnTo>
                    <a:pt x="167322" y="3459810"/>
                  </a:lnTo>
                  <a:lnTo>
                    <a:pt x="168592" y="3447135"/>
                  </a:lnTo>
                  <a:lnTo>
                    <a:pt x="169862" y="3438563"/>
                  </a:lnTo>
                  <a:lnTo>
                    <a:pt x="169862" y="3438080"/>
                  </a:lnTo>
                  <a:lnTo>
                    <a:pt x="171132" y="3422688"/>
                  </a:lnTo>
                  <a:lnTo>
                    <a:pt x="173672" y="3429368"/>
                  </a:lnTo>
                  <a:lnTo>
                    <a:pt x="174942" y="3435947"/>
                  </a:lnTo>
                  <a:lnTo>
                    <a:pt x="187642" y="3468306"/>
                  </a:lnTo>
                  <a:lnTo>
                    <a:pt x="196532" y="3486899"/>
                  </a:lnTo>
                  <a:lnTo>
                    <a:pt x="206692" y="3504692"/>
                  </a:lnTo>
                  <a:lnTo>
                    <a:pt x="216852" y="3521735"/>
                  </a:lnTo>
                  <a:lnTo>
                    <a:pt x="215582" y="3521989"/>
                  </a:lnTo>
                  <a:lnTo>
                    <a:pt x="215582" y="3522548"/>
                  </a:lnTo>
                  <a:lnTo>
                    <a:pt x="211772" y="3526879"/>
                  </a:lnTo>
                  <a:lnTo>
                    <a:pt x="209257" y="3532441"/>
                  </a:lnTo>
                  <a:lnTo>
                    <a:pt x="206692" y="3539286"/>
                  </a:lnTo>
                  <a:lnTo>
                    <a:pt x="204152" y="3547338"/>
                  </a:lnTo>
                  <a:lnTo>
                    <a:pt x="204152" y="3547668"/>
                  </a:lnTo>
                  <a:lnTo>
                    <a:pt x="201612" y="3554768"/>
                  </a:lnTo>
                  <a:lnTo>
                    <a:pt x="200342" y="3561588"/>
                  </a:lnTo>
                  <a:lnTo>
                    <a:pt x="200342" y="3574846"/>
                  </a:lnTo>
                  <a:lnTo>
                    <a:pt x="202882" y="3583368"/>
                  </a:lnTo>
                  <a:lnTo>
                    <a:pt x="206692" y="3588334"/>
                  </a:lnTo>
                  <a:lnTo>
                    <a:pt x="210578" y="3589210"/>
                  </a:lnTo>
                  <a:lnTo>
                    <a:pt x="213042" y="3589756"/>
                  </a:lnTo>
                  <a:lnTo>
                    <a:pt x="218122" y="3590975"/>
                  </a:lnTo>
                  <a:lnTo>
                    <a:pt x="223202" y="3587800"/>
                  </a:lnTo>
                  <a:lnTo>
                    <a:pt x="224472" y="3585743"/>
                  </a:lnTo>
                  <a:lnTo>
                    <a:pt x="228282" y="3579596"/>
                  </a:lnTo>
                  <a:lnTo>
                    <a:pt x="228282" y="3578885"/>
                  </a:lnTo>
                  <a:lnTo>
                    <a:pt x="229552" y="3578148"/>
                  </a:lnTo>
                  <a:lnTo>
                    <a:pt x="234632" y="3584702"/>
                  </a:lnTo>
                  <a:lnTo>
                    <a:pt x="240982" y="3589578"/>
                  </a:lnTo>
                  <a:lnTo>
                    <a:pt x="248602" y="3592779"/>
                  </a:lnTo>
                  <a:lnTo>
                    <a:pt x="256222" y="3594316"/>
                  </a:lnTo>
                  <a:lnTo>
                    <a:pt x="257492" y="3594265"/>
                  </a:lnTo>
                  <a:lnTo>
                    <a:pt x="260032" y="3594163"/>
                  </a:lnTo>
                  <a:lnTo>
                    <a:pt x="262572" y="3594062"/>
                  </a:lnTo>
                  <a:lnTo>
                    <a:pt x="265112" y="3593960"/>
                  </a:lnTo>
                  <a:lnTo>
                    <a:pt x="272732" y="3590226"/>
                  </a:lnTo>
                  <a:lnTo>
                    <a:pt x="277812" y="3582886"/>
                  </a:lnTo>
                  <a:lnTo>
                    <a:pt x="277812" y="3582428"/>
                  </a:lnTo>
                  <a:lnTo>
                    <a:pt x="281622" y="3575532"/>
                  </a:lnTo>
                  <a:lnTo>
                    <a:pt x="282892" y="3568598"/>
                  </a:lnTo>
                  <a:lnTo>
                    <a:pt x="281622" y="3561626"/>
                  </a:lnTo>
                  <a:lnTo>
                    <a:pt x="279082" y="3554603"/>
                  </a:lnTo>
                  <a:lnTo>
                    <a:pt x="275272" y="3546894"/>
                  </a:lnTo>
                  <a:lnTo>
                    <a:pt x="272732" y="3543808"/>
                  </a:lnTo>
                  <a:lnTo>
                    <a:pt x="272732" y="3565525"/>
                  </a:lnTo>
                  <a:lnTo>
                    <a:pt x="272732" y="3570211"/>
                  </a:lnTo>
                  <a:lnTo>
                    <a:pt x="270192" y="3574910"/>
                  </a:lnTo>
                  <a:lnTo>
                    <a:pt x="266382" y="3579012"/>
                  </a:lnTo>
                  <a:lnTo>
                    <a:pt x="262572" y="3581222"/>
                  </a:lnTo>
                  <a:lnTo>
                    <a:pt x="260032" y="3581336"/>
                  </a:lnTo>
                  <a:lnTo>
                    <a:pt x="257492" y="3581450"/>
                  </a:lnTo>
                  <a:lnTo>
                    <a:pt x="228282" y="3550323"/>
                  </a:lnTo>
                  <a:lnTo>
                    <a:pt x="228282" y="3537597"/>
                  </a:lnTo>
                  <a:lnTo>
                    <a:pt x="229552" y="3534537"/>
                  </a:lnTo>
                  <a:lnTo>
                    <a:pt x="233362" y="3535400"/>
                  </a:lnTo>
                  <a:lnTo>
                    <a:pt x="243522" y="3537699"/>
                  </a:lnTo>
                  <a:lnTo>
                    <a:pt x="272732" y="3565525"/>
                  </a:lnTo>
                  <a:lnTo>
                    <a:pt x="272732" y="3543808"/>
                  </a:lnTo>
                  <a:lnTo>
                    <a:pt x="270192" y="3540709"/>
                  </a:lnTo>
                  <a:lnTo>
                    <a:pt x="265112" y="3535718"/>
                  </a:lnTo>
                  <a:lnTo>
                    <a:pt x="267652" y="3528911"/>
                  </a:lnTo>
                  <a:lnTo>
                    <a:pt x="267652" y="3517976"/>
                  </a:lnTo>
                  <a:lnTo>
                    <a:pt x="266382" y="3510394"/>
                  </a:lnTo>
                  <a:lnTo>
                    <a:pt x="262572" y="3505987"/>
                  </a:lnTo>
                  <a:lnTo>
                    <a:pt x="257492" y="3504615"/>
                  </a:lnTo>
                  <a:lnTo>
                    <a:pt x="257492" y="3522459"/>
                  </a:lnTo>
                  <a:lnTo>
                    <a:pt x="256222" y="3525596"/>
                  </a:lnTo>
                  <a:lnTo>
                    <a:pt x="254952" y="3529444"/>
                  </a:lnTo>
                  <a:lnTo>
                    <a:pt x="248602" y="3526066"/>
                  </a:lnTo>
                  <a:lnTo>
                    <a:pt x="242252" y="3523704"/>
                  </a:lnTo>
                  <a:lnTo>
                    <a:pt x="233362" y="3522319"/>
                  </a:lnTo>
                  <a:lnTo>
                    <a:pt x="234632" y="3521202"/>
                  </a:lnTo>
                  <a:lnTo>
                    <a:pt x="235902" y="3520351"/>
                  </a:lnTo>
                  <a:lnTo>
                    <a:pt x="237172" y="3519843"/>
                  </a:lnTo>
                  <a:lnTo>
                    <a:pt x="238442" y="3518852"/>
                  </a:lnTo>
                  <a:lnTo>
                    <a:pt x="240982" y="3518128"/>
                  </a:lnTo>
                  <a:lnTo>
                    <a:pt x="242252" y="3517582"/>
                  </a:lnTo>
                  <a:lnTo>
                    <a:pt x="247332" y="3516299"/>
                  </a:lnTo>
                  <a:lnTo>
                    <a:pt x="248602" y="3516236"/>
                  </a:lnTo>
                  <a:lnTo>
                    <a:pt x="251142" y="3516134"/>
                  </a:lnTo>
                  <a:lnTo>
                    <a:pt x="254952" y="3517112"/>
                  </a:lnTo>
                  <a:lnTo>
                    <a:pt x="256222" y="3517341"/>
                  </a:lnTo>
                  <a:lnTo>
                    <a:pt x="256222" y="3520122"/>
                  </a:lnTo>
                  <a:lnTo>
                    <a:pt x="257492" y="3522459"/>
                  </a:lnTo>
                  <a:lnTo>
                    <a:pt x="257492" y="3504615"/>
                  </a:lnTo>
                  <a:lnTo>
                    <a:pt x="252412" y="3503231"/>
                  </a:lnTo>
                  <a:lnTo>
                    <a:pt x="248602" y="3503333"/>
                  </a:lnTo>
                  <a:lnTo>
                    <a:pt x="233362" y="3508337"/>
                  </a:lnTo>
                  <a:lnTo>
                    <a:pt x="230822" y="3509378"/>
                  </a:lnTo>
                  <a:lnTo>
                    <a:pt x="228282" y="3511245"/>
                  </a:lnTo>
                  <a:lnTo>
                    <a:pt x="224472" y="3513874"/>
                  </a:lnTo>
                  <a:lnTo>
                    <a:pt x="224472" y="3569792"/>
                  </a:lnTo>
                  <a:lnTo>
                    <a:pt x="223202" y="3569779"/>
                  </a:lnTo>
                  <a:lnTo>
                    <a:pt x="220662" y="3570465"/>
                  </a:lnTo>
                  <a:lnTo>
                    <a:pt x="215582" y="3577475"/>
                  </a:lnTo>
                  <a:lnTo>
                    <a:pt x="214312" y="3577234"/>
                  </a:lnTo>
                  <a:lnTo>
                    <a:pt x="213042" y="3576853"/>
                  </a:lnTo>
                  <a:lnTo>
                    <a:pt x="211772" y="3575329"/>
                  </a:lnTo>
                  <a:lnTo>
                    <a:pt x="211772" y="3572662"/>
                  </a:lnTo>
                  <a:lnTo>
                    <a:pt x="210578" y="3566807"/>
                  </a:lnTo>
                  <a:lnTo>
                    <a:pt x="210578" y="3566071"/>
                  </a:lnTo>
                  <a:lnTo>
                    <a:pt x="211772" y="3559479"/>
                  </a:lnTo>
                  <a:lnTo>
                    <a:pt x="213042" y="3551720"/>
                  </a:lnTo>
                  <a:lnTo>
                    <a:pt x="214312" y="3547707"/>
                  </a:lnTo>
                  <a:lnTo>
                    <a:pt x="215582" y="3544328"/>
                  </a:lnTo>
                  <a:lnTo>
                    <a:pt x="216852" y="3541344"/>
                  </a:lnTo>
                  <a:lnTo>
                    <a:pt x="216852" y="3543249"/>
                  </a:lnTo>
                  <a:lnTo>
                    <a:pt x="218122" y="3550793"/>
                  </a:lnTo>
                  <a:lnTo>
                    <a:pt x="219392" y="3557282"/>
                  </a:lnTo>
                  <a:lnTo>
                    <a:pt x="224472" y="3569792"/>
                  </a:lnTo>
                  <a:lnTo>
                    <a:pt x="224472" y="3513874"/>
                  </a:lnTo>
                  <a:lnTo>
                    <a:pt x="214312" y="3497453"/>
                  </a:lnTo>
                  <a:lnTo>
                    <a:pt x="205422" y="3480282"/>
                  </a:lnTo>
                  <a:lnTo>
                    <a:pt x="196532" y="3462337"/>
                  </a:lnTo>
                  <a:lnTo>
                    <a:pt x="188912" y="3443617"/>
                  </a:lnTo>
                  <a:lnTo>
                    <a:pt x="185102" y="3432924"/>
                  </a:lnTo>
                  <a:lnTo>
                    <a:pt x="177482" y="3399155"/>
                  </a:lnTo>
                  <a:lnTo>
                    <a:pt x="176212" y="3396056"/>
                  </a:lnTo>
                  <a:lnTo>
                    <a:pt x="176212" y="3393275"/>
                  </a:lnTo>
                  <a:lnTo>
                    <a:pt x="174942" y="3390633"/>
                  </a:lnTo>
                  <a:lnTo>
                    <a:pt x="176212" y="3383838"/>
                  </a:lnTo>
                  <a:lnTo>
                    <a:pt x="178752" y="3370224"/>
                  </a:lnTo>
                  <a:lnTo>
                    <a:pt x="181292" y="3375888"/>
                  </a:lnTo>
                  <a:lnTo>
                    <a:pt x="182562" y="3377857"/>
                  </a:lnTo>
                  <a:lnTo>
                    <a:pt x="185102" y="3381768"/>
                  </a:lnTo>
                  <a:lnTo>
                    <a:pt x="188912" y="3387864"/>
                  </a:lnTo>
                  <a:lnTo>
                    <a:pt x="190182" y="3388220"/>
                  </a:lnTo>
                  <a:lnTo>
                    <a:pt x="199072" y="3398126"/>
                  </a:lnTo>
                  <a:lnTo>
                    <a:pt x="207962" y="3404641"/>
                  </a:lnTo>
                  <a:lnTo>
                    <a:pt x="216852" y="3407765"/>
                  </a:lnTo>
                  <a:lnTo>
                    <a:pt x="218122" y="3407714"/>
                  </a:lnTo>
                  <a:lnTo>
                    <a:pt x="220662" y="3407626"/>
                  </a:lnTo>
                  <a:lnTo>
                    <a:pt x="223202" y="3407549"/>
                  </a:lnTo>
                  <a:lnTo>
                    <a:pt x="224472" y="3407499"/>
                  </a:lnTo>
                  <a:lnTo>
                    <a:pt x="225742" y="3407359"/>
                  </a:lnTo>
                  <a:lnTo>
                    <a:pt x="225742" y="3407105"/>
                  </a:lnTo>
                  <a:lnTo>
                    <a:pt x="227012" y="3406787"/>
                  </a:lnTo>
                  <a:lnTo>
                    <a:pt x="228282" y="3405797"/>
                  </a:lnTo>
                  <a:lnTo>
                    <a:pt x="228282" y="3405060"/>
                  </a:lnTo>
                  <a:lnTo>
                    <a:pt x="232092" y="3400869"/>
                  </a:lnTo>
                  <a:lnTo>
                    <a:pt x="233362" y="3395827"/>
                  </a:lnTo>
                  <a:lnTo>
                    <a:pt x="233362" y="3388474"/>
                  </a:lnTo>
                  <a:lnTo>
                    <a:pt x="232092" y="3382264"/>
                  </a:lnTo>
                  <a:lnTo>
                    <a:pt x="229552" y="3375545"/>
                  </a:lnTo>
                  <a:lnTo>
                    <a:pt x="225742" y="3368319"/>
                  </a:lnTo>
                  <a:lnTo>
                    <a:pt x="223202" y="3364636"/>
                  </a:lnTo>
                  <a:lnTo>
                    <a:pt x="223202" y="3389807"/>
                  </a:lnTo>
                  <a:lnTo>
                    <a:pt x="223202" y="3394367"/>
                  </a:lnTo>
                  <a:lnTo>
                    <a:pt x="221932" y="3395053"/>
                  </a:lnTo>
                  <a:lnTo>
                    <a:pt x="219392" y="3394938"/>
                  </a:lnTo>
                  <a:lnTo>
                    <a:pt x="216852" y="3394824"/>
                  </a:lnTo>
                  <a:lnTo>
                    <a:pt x="186372" y="3360128"/>
                  </a:lnTo>
                  <a:lnTo>
                    <a:pt x="182562" y="3351669"/>
                  </a:lnTo>
                  <a:lnTo>
                    <a:pt x="182562" y="3343821"/>
                  </a:lnTo>
                  <a:lnTo>
                    <a:pt x="183832" y="3344735"/>
                  </a:lnTo>
                  <a:lnTo>
                    <a:pt x="185102" y="3345230"/>
                  </a:lnTo>
                  <a:lnTo>
                    <a:pt x="216852" y="3375596"/>
                  </a:lnTo>
                  <a:lnTo>
                    <a:pt x="220662" y="3381171"/>
                  </a:lnTo>
                  <a:lnTo>
                    <a:pt x="221932" y="3385832"/>
                  </a:lnTo>
                  <a:lnTo>
                    <a:pt x="223202" y="3389807"/>
                  </a:lnTo>
                  <a:lnTo>
                    <a:pt x="223202" y="3364636"/>
                  </a:lnTo>
                  <a:lnTo>
                    <a:pt x="188912" y="3333343"/>
                  </a:lnTo>
                  <a:lnTo>
                    <a:pt x="186372" y="3332505"/>
                  </a:lnTo>
                  <a:lnTo>
                    <a:pt x="185102" y="3332975"/>
                  </a:lnTo>
                  <a:lnTo>
                    <a:pt x="183832" y="3334245"/>
                  </a:lnTo>
                  <a:lnTo>
                    <a:pt x="186372" y="3316986"/>
                  </a:lnTo>
                  <a:lnTo>
                    <a:pt x="196532" y="3247974"/>
                  </a:lnTo>
                  <a:lnTo>
                    <a:pt x="197802" y="3239338"/>
                  </a:lnTo>
                  <a:lnTo>
                    <a:pt x="199072" y="3230715"/>
                  </a:lnTo>
                  <a:lnTo>
                    <a:pt x="201612" y="3208388"/>
                  </a:lnTo>
                  <a:lnTo>
                    <a:pt x="204152" y="3191294"/>
                  </a:lnTo>
                  <a:lnTo>
                    <a:pt x="206692" y="3198888"/>
                  </a:lnTo>
                  <a:lnTo>
                    <a:pt x="213042" y="3217875"/>
                  </a:lnTo>
                  <a:lnTo>
                    <a:pt x="227012" y="3244202"/>
                  </a:lnTo>
                  <a:lnTo>
                    <a:pt x="243522" y="3270288"/>
                  </a:lnTo>
                  <a:lnTo>
                    <a:pt x="263842" y="3296120"/>
                  </a:lnTo>
                  <a:lnTo>
                    <a:pt x="263842" y="3296615"/>
                  </a:lnTo>
                  <a:lnTo>
                    <a:pt x="262572" y="3298494"/>
                  </a:lnTo>
                  <a:lnTo>
                    <a:pt x="261302" y="3300869"/>
                  </a:lnTo>
                  <a:lnTo>
                    <a:pt x="262572" y="3303054"/>
                  </a:lnTo>
                  <a:lnTo>
                    <a:pt x="261302" y="3304146"/>
                  </a:lnTo>
                  <a:lnTo>
                    <a:pt x="260032" y="3305721"/>
                  </a:lnTo>
                  <a:lnTo>
                    <a:pt x="260032" y="3307042"/>
                  </a:lnTo>
                  <a:lnTo>
                    <a:pt x="257492" y="3310661"/>
                  </a:lnTo>
                  <a:lnTo>
                    <a:pt x="256222" y="3314090"/>
                  </a:lnTo>
                  <a:lnTo>
                    <a:pt x="254952" y="3317290"/>
                  </a:lnTo>
                  <a:lnTo>
                    <a:pt x="253682" y="3319665"/>
                  </a:lnTo>
                  <a:lnTo>
                    <a:pt x="252412" y="3323336"/>
                  </a:lnTo>
                  <a:lnTo>
                    <a:pt x="251142" y="3328327"/>
                  </a:lnTo>
                  <a:lnTo>
                    <a:pt x="251142" y="3344951"/>
                  </a:lnTo>
                  <a:lnTo>
                    <a:pt x="252412" y="3351822"/>
                  </a:lnTo>
                  <a:lnTo>
                    <a:pt x="253682" y="3357727"/>
                  </a:lnTo>
                  <a:lnTo>
                    <a:pt x="254952" y="3357943"/>
                  </a:lnTo>
                  <a:lnTo>
                    <a:pt x="258762" y="3364674"/>
                  </a:lnTo>
                  <a:lnTo>
                    <a:pt x="261302" y="3366947"/>
                  </a:lnTo>
                  <a:lnTo>
                    <a:pt x="263842" y="3369221"/>
                  </a:lnTo>
                  <a:lnTo>
                    <a:pt x="268922" y="3371558"/>
                  </a:lnTo>
                  <a:lnTo>
                    <a:pt x="270192" y="3371596"/>
                  </a:lnTo>
                  <a:lnTo>
                    <a:pt x="274002" y="3371697"/>
                  </a:lnTo>
                  <a:lnTo>
                    <a:pt x="274002" y="3371837"/>
                  </a:lnTo>
                  <a:lnTo>
                    <a:pt x="275272" y="3371913"/>
                  </a:lnTo>
                  <a:lnTo>
                    <a:pt x="276542" y="3371989"/>
                  </a:lnTo>
                  <a:lnTo>
                    <a:pt x="277812" y="3372066"/>
                  </a:lnTo>
                  <a:lnTo>
                    <a:pt x="279082" y="3372142"/>
                  </a:lnTo>
                  <a:lnTo>
                    <a:pt x="282892" y="3368814"/>
                  </a:lnTo>
                  <a:lnTo>
                    <a:pt x="285432" y="3366605"/>
                  </a:lnTo>
                  <a:lnTo>
                    <a:pt x="291782" y="3355149"/>
                  </a:lnTo>
                  <a:lnTo>
                    <a:pt x="291782" y="3354933"/>
                  </a:lnTo>
                  <a:lnTo>
                    <a:pt x="296862" y="3357918"/>
                  </a:lnTo>
                  <a:lnTo>
                    <a:pt x="303212" y="3359327"/>
                  </a:lnTo>
                  <a:lnTo>
                    <a:pt x="304482" y="3359264"/>
                  </a:lnTo>
                  <a:lnTo>
                    <a:pt x="305752" y="3359188"/>
                  </a:lnTo>
                  <a:lnTo>
                    <a:pt x="307022" y="3359124"/>
                  </a:lnTo>
                  <a:lnTo>
                    <a:pt x="308292" y="3359048"/>
                  </a:lnTo>
                  <a:lnTo>
                    <a:pt x="309562" y="3358985"/>
                  </a:lnTo>
                  <a:lnTo>
                    <a:pt x="317182" y="3357092"/>
                  </a:lnTo>
                  <a:lnTo>
                    <a:pt x="318452" y="3356775"/>
                  </a:lnTo>
                  <a:lnTo>
                    <a:pt x="323532" y="3352723"/>
                  </a:lnTo>
                  <a:lnTo>
                    <a:pt x="327342" y="3346818"/>
                  </a:lnTo>
                  <a:lnTo>
                    <a:pt x="327342" y="3333559"/>
                  </a:lnTo>
                  <a:lnTo>
                    <a:pt x="326072" y="3329927"/>
                  </a:lnTo>
                  <a:lnTo>
                    <a:pt x="324802" y="3329394"/>
                  </a:lnTo>
                  <a:lnTo>
                    <a:pt x="319722" y="3323044"/>
                  </a:lnTo>
                  <a:lnTo>
                    <a:pt x="317182" y="3319513"/>
                  </a:lnTo>
                  <a:lnTo>
                    <a:pt x="317182" y="3338131"/>
                  </a:lnTo>
                  <a:lnTo>
                    <a:pt x="317182" y="3343478"/>
                  </a:lnTo>
                  <a:lnTo>
                    <a:pt x="314642" y="3345408"/>
                  </a:lnTo>
                  <a:lnTo>
                    <a:pt x="313778" y="3345523"/>
                  </a:lnTo>
                  <a:lnTo>
                    <a:pt x="313080" y="3345611"/>
                  </a:lnTo>
                  <a:lnTo>
                    <a:pt x="312102" y="3345738"/>
                  </a:lnTo>
                  <a:lnTo>
                    <a:pt x="282892" y="3331210"/>
                  </a:lnTo>
                  <a:lnTo>
                    <a:pt x="282892" y="3348113"/>
                  </a:lnTo>
                  <a:lnTo>
                    <a:pt x="282892" y="3348291"/>
                  </a:lnTo>
                  <a:lnTo>
                    <a:pt x="281622" y="3348393"/>
                  </a:lnTo>
                  <a:lnTo>
                    <a:pt x="281622" y="3348571"/>
                  </a:lnTo>
                  <a:lnTo>
                    <a:pt x="279082" y="3355632"/>
                  </a:lnTo>
                  <a:lnTo>
                    <a:pt x="275272" y="3359112"/>
                  </a:lnTo>
                  <a:lnTo>
                    <a:pt x="272732" y="3359048"/>
                  </a:lnTo>
                  <a:lnTo>
                    <a:pt x="270192" y="3359569"/>
                  </a:lnTo>
                  <a:lnTo>
                    <a:pt x="266382" y="3356876"/>
                  </a:lnTo>
                  <a:lnTo>
                    <a:pt x="263842" y="3351009"/>
                  </a:lnTo>
                  <a:lnTo>
                    <a:pt x="261302" y="3346551"/>
                  </a:lnTo>
                  <a:lnTo>
                    <a:pt x="261302" y="3339808"/>
                  </a:lnTo>
                  <a:lnTo>
                    <a:pt x="262572" y="3330752"/>
                  </a:lnTo>
                  <a:lnTo>
                    <a:pt x="262572" y="3326942"/>
                  </a:lnTo>
                  <a:lnTo>
                    <a:pt x="263842" y="3324415"/>
                  </a:lnTo>
                  <a:lnTo>
                    <a:pt x="263842" y="3323158"/>
                  </a:lnTo>
                  <a:lnTo>
                    <a:pt x="265112" y="3320783"/>
                  </a:lnTo>
                  <a:lnTo>
                    <a:pt x="266382" y="3318332"/>
                  </a:lnTo>
                  <a:lnTo>
                    <a:pt x="267652" y="3315690"/>
                  </a:lnTo>
                  <a:lnTo>
                    <a:pt x="267652" y="3324060"/>
                  </a:lnTo>
                  <a:lnTo>
                    <a:pt x="282892" y="3348113"/>
                  </a:lnTo>
                  <a:lnTo>
                    <a:pt x="282892" y="3331210"/>
                  </a:lnTo>
                  <a:lnTo>
                    <a:pt x="279082" y="3324453"/>
                  </a:lnTo>
                  <a:lnTo>
                    <a:pt x="277812" y="3316922"/>
                  </a:lnTo>
                  <a:lnTo>
                    <a:pt x="279082" y="3308629"/>
                  </a:lnTo>
                  <a:lnTo>
                    <a:pt x="287972" y="3310940"/>
                  </a:lnTo>
                  <a:lnTo>
                    <a:pt x="296862" y="3316401"/>
                  </a:lnTo>
                  <a:lnTo>
                    <a:pt x="305752" y="3323920"/>
                  </a:lnTo>
                  <a:lnTo>
                    <a:pt x="307022" y="3324999"/>
                  </a:lnTo>
                  <a:lnTo>
                    <a:pt x="315912" y="3336760"/>
                  </a:lnTo>
                  <a:lnTo>
                    <a:pt x="317182" y="3338131"/>
                  </a:lnTo>
                  <a:lnTo>
                    <a:pt x="317182" y="3319513"/>
                  </a:lnTo>
                  <a:lnTo>
                    <a:pt x="315912" y="3317735"/>
                  </a:lnTo>
                  <a:lnTo>
                    <a:pt x="310832" y="3313011"/>
                  </a:lnTo>
                  <a:lnTo>
                    <a:pt x="307022" y="3308845"/>
                  </a:lnTo>
                  <a:lnTo>
                    <a:pt x="312102" y="3300895"/>
                  </a:lnTo>
                  <a:lnTo>
                    <a:pt x="313778" y="3298266"/>
                  </a:lnTo>
                  <a:lnTo>
                    <a:pt x="314642" y="3296894"/>
                  </a:lnTo>
                  <a:lnTo>
                    <a:pt x="315912" y="3290849"/>
                  </a:lnTo>
                  <a:lnTo>
                    <a:pt x="315912" y="3276257"/>
                  </a:lnTo>
                  <a:lnTo>
                    <a:pt x="314642" y="3272434"/>
                  </a:lnTo>
                  <a:lnTo>
                    <a:pt x="313080" y="3271062"/>
                  </a:lnTo>
                  <a:lnTo>
                    <a:pt x="313270" y="3271342"/>
                  </a:lnTo>
                  <a:lnTo>
                    <a:pt x="313156" y="3271189"/>
                  </a:lnTo>
                  <a:lnTo>
                    <a:pt x="312102" y="3270440"/>
                  </a:lnTo>
                  <a:lnTo>
                    <a:pt x="313080" y="3271202"/>
                  </a:lnTo>
                  <a:lnTo>
                    <a:pt x="310832" y="3267900"/>
                  </a:lnTo>
                  <a:lnTo>
                    <a:pt x="309562" y="3265500"/>
                  </a:lnTo>
                  <a:lnTo>
                    <a:pt x="305752" y="3263735"/>
                  </a:lnTo>
                  <a:lnTo>
                    <a:pt x="305752" y="3280194"/>
                  </a:lnTo>
                  <a:lnTo>
                    <a:pt x="305752" y="3289947"/>
                  </a:lnTo>
                  <a:lnTo>
                    <a:pt x="303212" y="3295027"/>
                  </a:lnTo>
                  <a:lnTo>
                    <a:pt x="298132" y="3301034"/>
                  </a:lnTo>
                  <a:lnTo>
                    <a:pt x="298132" y="3302177"/>
                  </a:lnTo>
                  <a:lnTo>
                    <a:pt x="291782" y="3298367"/>
                  </a:lnTo>
                  <a:lnTo>
                    <a:pt x="285432" y="3296208"/>
                  </a:lnTo>
                  <a:lnTo>
                    <a:pt x="284162" y="3296107"/>
                  </a:lnTo>
                  <a:lnTo>
                    <a:pt x="282892" y="3296005"/>
                  </a:lnTo>
                  <a:lnTo>
                    <a:pt x="281622" y="3295904"/>
                  </a:lnTo>
                  <a:lnTo>
                    <a:pt x="280352" y="3295802"/>
                  </a:lnTo>
                  <a:lnTo>
                    <a:pt x="279082" y="3295167"/>
                  </a:lnTo>
                  <a:lnTo>
                    <a:pt x="281622" y="3291598"/>
                  </a:lnTo>
                  <a:lnTo>
                    <a:pt x="282892" y="3289389"/>
                  </a:lnTo>
                  <a:lnTo>
                    <a:pt x="284162" y="3288792"/>
                  </a:lnTo>
                  <a:lnTo>
                    <a:pt x="285432" y="3286150"/>
                  </a:lnTo>
                  <a:lnTo>
                    <a:pt x="287972" y="3284004"/>
                  </a:lnTo>
                  <a:lnTo>
                    <a:pt x="290512" y="3282099"/>
                  </a:lnTo>
                  <a:lnTo>
                    <a:pt x="294322" y="3277806"/>
                  </a:lnTo>
                  <a:lnTo>
                    <a:pt x="299402" y="3275825"/>
                  </a:lnTo>
                  <a:lnTo>
                    <a:pt x="301942" y="3276193"/>
                  </a:lnTo>
                  <a:lnTo>
                    <a:pt x="303212" y="3276206"/>
                  </a:lnTo>
                  <a:lnTo>
                    <a:pt x="303212" y="3277349"/>
                  </a:lnTo>
                  <a:lnTo>
                    <a:pt x="304482" y="3278873"/>
                  </a:lnTo>
                  <a:lnTo>
                    <a:pt x="304482" y="3279292"/>
                  </a:lnTo>
                  <a:lnTo>
                    <a:pt x="305752" y="3280194"/>
                  </a:lnTo>
                  <a:lnTo>
                    <a:pt x="305752" y="3263735"/>
                  </a:lnTo>
                  <a:lnTo>
                    <a:pt x="304482" y="3263481"/>
                  </a:lnTo>
                  <a:lnTo>
                    <a:pt x="301942" y="3263366"/>
                  </a:lnTo>
                  <a:lnTo>
                    <a:pt x="296862" y="3262947"/>
                  </a:lnTo>
                  <a:lnTo>
                    <a:pt x="290512" y="3265678"/>
                  </a:lnTo>
                  <a:lnTo>
                    <a:pt x="284162" y="3271761"/>
                  </a:lnTo>
                  <a:lnTo>
                    <a:pt x="281622" y="3274098"/>
                  </a:lnTo>
                  <a:lnTo>
                    <a:pt x="279082" y="3276676"/>
                  </a:lnTo>
                  <a:lnTo>
                    <a:pt x="276542" y="3279533"/>
                  </a:lnTo>
                  <a:lnTo>
                    <a:pt x="275272" y="3280473"/>
                  </a:lnTo>
                  <a:lnTo>
                    <a:pt x="274002" y="3282848"/>
                  </a:lnTo>
                  <a:lnTo>
                    <a:pt x="271462" y="3286455"/>
                  </a:lnTo>
                  <a:lnTo>
                    <a:pt x="247332" y="3254679"/>
                  </a:lnTo>
                  <a:lnTo>
                    <a:pt x="228282" y="3222650"/>
                  </a:lnTo>
                  <a:lnTo>
                    <a:pt x="214312" y="3190341"/>
                  </a:lnTo>
                  <a:lnTo>
                    <a:pt x="206692" y="3157778"/>
                  </a:lnTo>
                  <a:lnTo>
                    <a:pt x="207962" y="3146387"/>
                  </a:lnTo>
                  <a:lnTo>
                    <a:pt x="207962" y="3100933"/>
                  </a:lnTo>
                  <a:lnTo>
                    <a:pt x="214312" y="3114179"/>
                  </a:lnTo>
                  <a:lnTo>
                    <a:pt x="220662" y="3125901"/>
                  </a:lnTo>
                  <a:lnTo>
                    <a:pt x="227012" y="3136074"/>
                  </a:lnTo>
                  <a:lnTo>
                    <a:pt x="233362" y="3144710"/>
                  </a:lnTo>
                  <a:lnTo>
                    <a:pt x="233362" y="3144964"/>
                  </a:lnTo>
                  <a:lnTo>
                    <a:pt x="242252" y="3154134"/>
                  </a:lnTo>
                  <a:lnTo>
                    <a:pt x="251142" y="3159760"/>
                  </a:lnTo>
                  <a:lnTo>
                    <a:pt x="258762" y="3161855"/>
                  </a:lnTo>
                  <a:lnTo>
                    <a:pt x="262572" y="3160928"/>
                  </a:lnTo>
                  <a:lnTo>
                    <a:pt x="265112" y="3160318"/>
                  </a:lnTo>
                  <a:lnTo>
                    <a:pt x="270192" y="3155023"/>
                  </a:lnTo>
                  <a:lnTo>
                    <a:pt x="272732" y="3147301"/>
                  </a:lnTo>
                  <a:lnTo>
                    <a:pt x="271462" y="3137141"/>
                  </a:lnTo>
                  <a:lnTo>
                    <a:pt x="267652" y="3124555"/>
                  </a:lnTo>
                  <a:lnTo>
                    <a:pt x="267652" y="3123933"/>
                  </a:lnTo>
                  <a:lnTo>
                    <a:pt x="262572" y="3115995"/>
                  </a:lnTo>
                  <a:lnTo>
                    <a:pt x="262572" y="3140900"/>
                  </a:lnTo>
                  <a:lnTo>
                    <a:pt x="262572" y="3147098"/>
                  </a:lnTo>
                  <a:lnTo>
                    <a:pt x="260032" y="3148863"/>
                  </a:lnTo>
                  <a:lnTo>
                    <a:pt x="258762" y="3148939"/>
                  </a:lnTo>
                  <a:lnTo>
                    <a:pt x="257492" y="3149015"/>
                  </a:lnTo>
                  <a:lnTo>
                    <a:pt x="228282" y="3117786"/>
                  </a:lnTo>
                  <a:lnTo>
                    <a:pt x="223202" y="3106509"/>
                  </a:lnTo>
                  <a:lnTo>
                    <a:pt x="216852" y="3093682"/>
                  </a:lnTo>
                  <a:lnTo>
                    <a:pt x="214312" y="3086430"/>
                  </a:lnTo>
                  <a:lnTo>
                    <a:pt x="211772" y="3080512"/>
                  </a:lnTo>
                  <a:lnTo>
                    <a:pt x="210578" y="3076079"/>
                  </a:lnTo>
                  <a:lnTo>
                    <a:pt x="210578" y="3075876"/>
                  </a:lnTo>
                  <a:lnTo>
                    <a:pt x="227012" y="3089630"/>
                  </a:lnTo>
                  <a:lnTo>
                    <a:pt x="239712" y="3103308"/>
                  </a:lnTo>
                  <a:lnTo>
                    <a:pt x="249872" y="3116859"/>
                  </a:lnTo>
                  <a:lnTo>
                    <a:pt x="257492" y="3130270"/>
                  </a:lnTo>
                  <a:lnTo>
                    <a:pt x="262572" y="3140900"/>
                  </a:lnTo>
                  <a:lnTo>
                    <a:pt x="262572" y="3115995"/>
                  </a:lnTo>
                  <a:lnTo>
                    <a:pt x="257492" y="3108045"/>
                  </a:lnTo>
                  <a:lnTo>
                    <a:pt x="244792" y="3092107"/>
                  </a:lnTo>
                  <a:lnTo>
                    <a:pt x="229552" y="3076117"/>
                  </a:lnTo>
                  <a:lnTo>
                    <a:pt x="210578" y="3060141"/>
                  </a:lnTo>
                  <a:lnTo>
                    <a:pt x="210578" y="3057182"/>
                  </a:lnTo>
                  <a:lnTo>
                    <a:pt x="209257" y="3055124"/>
                  </a:lnTo>
                  <a:lnTo>
                    <a:pt x="208978" y="3055010"/>
                  </a:lnTo>
                  <a:lnTo>
                    <a:pt x="207962" y="3054629"/>
                  </a:lnTo>
                  <a:lnTo>
                    <a:pt x="207962" y="3054286"/>
                  </a:lnTo>
                  <a:lnTo>
                    <a:pt x="206692" y="3037408"/>
                  </a:lnTo>
                  <a:lnTo>
                    <a:pt x="204152" y="3015386"/>
                  </a:lnTo>
                  <a:lnTo>
                    <a:pt x="201612" y="2988208"/>
                  </a:lnTo>
                  <a:lnTo>
                    <a:pt x="190182" y="2915894"/>
                  </a:lnTo>
                  <a:lnTo>
                    <a:pt x="182562" y="2878201"/>
                  </a:lnTo>
                  <a:lnTo>
                    <a:pt x="170218" y="2824467"/>
                  </a:lnTo>
                  <a:lnTo>
                    <a:pt x="171196" y="2824619"/>
                  </a:lnTo>
                  <a:lnTo>
                    <a:pt x="173990" y="2824657"/>
                  </a:lnTo>
                  <a:lnTo>
                    <a:pt x="176530" y="2824657"/>
                  </a:lnTo>
                  <a:lnTo>
                    <a:pt x="177800" y="2823578"/>
                  </a:lnTo>
                  <a:lnTo>
                    <a:pt x="182880" y="2818854"/>
                  </a:lnTo>
                  <a:lnTo>
                    <a:pt x="184150" y="2814561"/>
                  </a:lnTo>
                  <a:lnTo>
                    <a:pt x="184150" y="2807576"/>
                  </a:lnTo>
                  <a:lnTo>
                    <a:pt x="182880" y="2794101"/>
                  </a:lnTo>
                  <a:lnTo>
                    <a:pt x="177800" y="2781516"/>
                  </a:lnTo>
                  <a:lnTo>
                    <a:pt x="173990" y="2775674"/>
                  </a:lnTo>
                  <a:lnTo>
                    <a:pt x="173990" y="2807525"/>
                  </a:lnTo>
                  <a:lnTo>
                    <a:pt x="173990" y="2811246"/>
                  </a:lnTo>
                  <a:lnTo>
                    <a:pt x="172720" y="2811957"/>
                  </a:lnTo>
                  <a:lnTo>
                    <a:pt x="168910" y="2808338"/>
                  </a:lnTo>
                  <a:lnTo>
                    <a:pt x="165100" y="2801239"/>
                  </a:lnTo>
                  <a:lnTo>
                    <a:pt x="160020" y="2788412"/>
                  </a:lnTo>
                  <a:lnTo>
                    <a:pt x="158750" y="2787167"/>
                  </a:lnTo>
                  <a:lnTo>
                    <a:pt x="157480" y="2786621"/>
                  </a:lnTo>
                  <a:lnTo>
                    <a:pt x="157480" y="2780741"/>
                  </a:lnTo>
                  <a:lnTo>
                    <a:pt x="156210" y="2775610"/>
                  </a:lnTo>
                  <a:lnTo>
                    <a:pt x="156210" y="2771279"/>
                  </a:lnTo>
                  <a:lnTo>
                    <a:pt x="163830" y="2779623"/>
                  </a:lnTo>
                  <a:lnTo>
                    <a:pt x="168910" y="2788437"/>
                  </a:lnTo>
                  <a:lnTo>
                    <a:pt x="172720" y="2797746"/>
                  </a:lnTo>
                  <a:lnTo>
                    <a:pt x="173990" y="2807525"/>
                  </a:lnTo>
                  <a:lnTo>
                    <a:pt x="173990" y="2775674"/>
                  </a:lnTo>
                  <a:lnTo>
                    <a:pt x="170180" y="2769819"/>
                  </a:lnTo>
                  <a:lnTo>
                    <a:pt x="160020" y="2758986"/>
                  </a:lnTo>
                  <a:lnTo>
                    <a:pt x="160020" y="2759316"/>
                  </a:lnTo>
                  <a:lnTo>
                    <a:pt x="157480" y="2756560"/>
                  </a:lnTo>
                  <a:lnTo>
                    <a:pt x="154940" y="2754592"/>
                  </a:lnTo>
                  <a:lnTo>
                    <a:pt x="151130" y="2753322"/>
                  </a:lnTo>
                  <a:lnTo>
                    <a:pt x="157480" y="2733103"/>
                  </a:lnTo>
                  <a:lnTo>
                    <a:pt x="162560" y="2713050"/>
                  </a:lnTo>
                  <a:lnTo>
                    <a:pt x="170180" y="2673324"/>
                  </a:lnTo>
                  <a:lnTo>
                    <a:pt x="171450" y="2660637"/>
                  </a:lnTo>
                  <a:lnTo>
                    <a:pt x="171450" y="2647632"/>
                  </a:lnTo>
                  <a:lnTo>
                    <a:pt x="173990" y="2620670"/>
                  </a:lnTo>
                  <a:lnTo>
                    <a:pt x="173990" y="2605138"/>
                  </a:lnTo>
                  <a:lnTo>
                    <a:pt x="175260" y="2608694"/>
                  </a:lnTo>
                  <a:lnTo>
                    <a:pt x="176530" y="2612402"/>
                  </a:lnTo>
                  <a:lnTo>
                    <a:pt x="177800" y="2616416"/>
                  </a:lnTo>
                  <a:lnTo>
                    <a:pt x="185420" y="2632176"/>
                  </a:lnTo>
                  <a:lnTo>
                    <a:pt x="199390" y="2656560"/>
                  </a:lnTo>
                  <a:lnTo>
                    <a:pt x="205828" y="2665323"/>
                  </a:lnTo>
                  <a:lnTo>
                    <a:pt x="206146" y="2665768"/>
                  </a:lnTo>
                  <a:lnTo>
                    <a:pt x="222250" y="2679776"/>
                  </a:lnTo>
                  <a:lnTo>
                    <a:pt x="224790" y="2680385"/>
                  </a:lnTo>
                  <a:lnTo>
                    <a:pt x="227330" y="2679192"/>
                  </a:lnTo>
                  <a:lnTo>
                    <a:pt x="229870" y="2676194"/>
                  </a:lnTo>
                  <a:lnTo>
                    <a:pt x="229870" y="2675318"/>
                  </a:lnTo>
                  <a:lnTo>
                    <a:pt x="231140" y="2674289"/>
                  </a:lnTo>
                  <a:lnTo>
                    <a:pt x="231140" y="2672994"/>
                  </a:lnTo>
                  <a:lnTo>
                    <a:pt x="232410" y="2667990"/>
                  </a:lnTo>
                  <a:lnTo>
                    <a:pt x="232410" y="2651379"/>
                  </a:lnTo>
                  <a:lnTo>
                    <a:pt x="231140" y="2639542"/>
                  </a:lnTo>
                  <a:lnTo>
                    <a:pt x="228600" y="2628404"/>
                  </a:lnTo>
                  <a:lnTo>
                    <a:pt x="226060" y="2616708"/>
                  </a:lnTo>
                  <a:lnTo>
                    <a:pt x="222250" y="2604478"/>
                  </a:lnTo>
                  <a:lnTo>
                    <a:pt x="222250" y="2654897"/>
                  </a:lnTo>
                  <a:lnTo>
                    <a:pt x="222250" y="2666225"/>
                  </a:lnTo>
                  <a:lnTo>
                    <a:pt x="220980" y="2665882"/>
                  </a:lnTo>
                  <a:lnTo>
                    <a:pt x="218440" y="2663583"/>
                  </a:lnTo>
                  <a:lnTo>
                    <a:pt x="215900" y="2660599"/>
                  </a:lnTo>
                  <a:lnTo>
                    <a:pt x="213360" y="2656497"/>
                  </a:lnTo>
                  <a:lnTo>
                    <a:pt x="207010" y="2648305"/>
                  </a:lnTo>
                  <a:lnTo>
                    <a:pt x="200660" y="2638006"/>
                  </a:lnTo>
                  <a:lnTo>
                    <a:pt x="194310" y="2625382"/>
                  </a:lnTo>
                  <a:lnTo>
                    <a:pt x="182880" y="2598267"/>
                  </a:lnTo>
                  <a:lnTo>
                    <a:pt x="177800" y="2587764"/>
                  </a:lnTo>
                  <a:lnTo>
                    <a:pt x="175260" y="2578900"/>
                  </a:lnTo>
                  <a:lnTo>
                    <a:pt x="173990" y="2571648"/>
                  </a:lnTo>
                  <a:lnTo>
                    <a:pt x="172720" y="2571115"/>
                  </a:lnTo>
                  <a:lnTo>
                    <a:pt x="172720" y="2531884"/>
                  </a:lnTo>
                  <a:lnTo>
                    <a:pt x="176530" y="2536660"/>
                  </a:lnTo>
                  <a:lnTo>
                    <a:pt x="181610" y="2542768"/>
                  </a:lnTo>
                  <a:lnTo>
                    <a:pt x="185420" y="2550249"/>
                  </a:lnTo>
                  <a:lnTo>
                    <a:pt x="193040" y="2562872"/>
                  </a:lnTo>
                  <a:lnTo>
                    <a:pt x="199390" y="2574658"/>
                  </a:lnTo>
                  <a:lnTo>
                    <a:pt x="204470" y="2585923"/>
                  </a:lnTo>
                  <a:lnTo>
                    <a:pt x="208280" y="2596680"/>
                  </a:lnTo>
                  <a:lnTo>
                    <a:pt x="212090" y="2608859"/>
                  </a:lnTo>
                  <a:lnTo>
                    <a:pt x="215900" y="2620480"/>
                  </a:lnTo>
                  <a:lnTo>
                    <a:pt x="218440" y="2631554"/>
                  </a:lnTo>
                  <a:lnTo>
                    <a:pt x="220980" y="2642082"/>
                  </a:lnTo>
                  <a:lnTo>
                    <a:pt x="222250" y="2654897"/>
                  </a:lnTo>
                  <a:lnTo>
                    <a:pt x="222250" y="2604478"/>
                  </a:lnTo>
                  <a:lnTo>
                    <a:pt x="218440" y="2591625"/>
                  </a:lnTo>
                  <a:lnTo>
                    <a:pt x="213360" y="2580208"/>
                  </a:lnTo>
                  <a:lnTo>
                    <a:pt x="208280" y="2568295"/>
                  </a:lnTo>
                  <a:lnTo>
                    <a:pt x="201930" y="2555887"/>
                  </a:lnTo>
                  <a:lnTo>
                    <a:pt x="194310" y="2542997"/>
                  </a:lnTo>
                  <a:lnTo>
                    <a:pt x="194310" y="2543302"/>
                  </a:lnTo>
                  <a:lnTo>
                    <a:pt x="189230" y="2535377"/>
                  </a:lnTo>
                  <a:lnTo>
                    <a:pt x="184150" y="2528417"/>
                  </a:lnTo>
                  <a:lnTo>
                    <a:pt x="179070" y="2522397"/>
                  </a:lnTo>
                  <a:lnTo>
                    <a:pt x="173990" y="2517330"/>
                  </a:lnTo>
                  <a:lnTo>
                    <a:pt x="172720" y="2516746"/>
                  </a:lnTo>
                  <a:lnTo>
                    <a:pt x="172720" y="2516454"/>
                  </a:lnTo>
                  <a:lnTo>
                    <a:pt x="171450" y="2516314"/>
                  </a:lnTo>
                  <a:lnTo>
                    <a:pt x="171450" y="2499169"/>
                  </a:lnTo>
                  <a:lnTo>
                    <a:pt x="170180" y="2485123"/>
                  </a:lnTo>
                  <a:lnTo>
                    <a:pt x="168910" y="2474188"/>
                  </a:lnTo>
                  <a:lnTo>
                    <a:pt x="167640" y="2466365"/>
                  </a:lnTo>
                  <a:lnTo>
                    <a:pt x="166370" y="2448674"/>
                  </a:lnTo>
                  <a:lnTo>
                    <a:pt x="163830" y="2435212"/>
                  </a:lnTo>
                  <a:lnTo>
                    <a:pt x="163830" y="2425941"/>
                  </a:lnTo>
                  <a:lnTo>
                    <a:pt x="162560" y="2420848"/>
                  </a:lnTo>
                  <a:lnTo>
                    <a:pt x="163830" y="2411615"/>
                  </a:lnTo>
                  <a:lnTo>
                    <a:pt x="163830" y="2404122"/>
                  </a:lnTo>
                  <a:lnTo>
                    <a:pt x="162560" y="2395639"/>
                  </a:lnTo>
                  <a:lnTo>
                    <a:pt x="161290" y="2393670"/>
                  </a:lnTo>
                  <a:lnTo>
                    <a:pt x="158750" y="2393391"/>
                  </a:lnTo>
                  <a:lnTo>
                    <a:pt x="151130" y="2337651"/>
                  </a:lnTo>
                  <a:lnTo>
                    <a:pt x="156210" y="2346083"/>
                  </a:lnTo>
                  <a:lnTo>
                    <a:pt x="160020" y="2352586"/>
                  </a:lnTo>
                  <a:lnTo>
                    <a:pt x="162560" y="2357132"/>
                  </a:lnTo>
                  <a:lnTo>
                    <a:pt x="165100" y="2359710"/>
                  </a:lnTo>
                  <a:lnTo>
                    <a:pt x="165100" y="2359850"/>
                  </a:lnTo>
                  <a:lnTo>
                    <a:pt x="171196" y="2366822"/>
                  </a:lnTo>
                  <a:lnTo>
                    <a:pt x="171196" y="2349411"/>
                  </a:lnTo>
                  <a:lnTo>
                    <a:pt x="168910" y="2346248"/>
                  </a:lnTo>
                  <a:lnTo>
                    <a:pt x="165100" y="2338997"/>
                  </a:lnTo>
                  <a:lnTo>
                    <a:pt x="157480" y="2327973"/>
                  </a:lnTo>
                  <a:lnTo>
                    <a:pt x="148590" y="2312111"/>
                  </a:lnTo>
                  <a:lnTo>
                    <a:pt x="147320" y="2311438"/>
                  </a:lnTo>
                  <a:lnTo>
                    <a:pt x="147320" y="2310993"/>
                  </a:lnTo>
                  <a:lnTo>
                    <a:pt x="144780" y="2294788"/>
                  </a:lnTo>
                  <a:lnTo>
                    <a:pt x="144780" y="2374061"/>
                  </a:lnTo>
                  <a:lnTo>
                    <a:pt x="144780" y="2381910"/>
                  </a:lnTo>
                  <a:lnTo>
                    <a:pt x="140970" y="2390368"/>
                  </a:lnTo>
                  <a:lnTo>
                    <a:pt x="137160" y="2399525"/>
                  </a:lnTo>
                  <a:lnTo>
                    <a:pt x="129540" y="2409393"/>
                  </a:lnTo>
                  <a:lnTo>
                    <a:pt x="123190" y="2417114"/>
                  </a:lnTo>
                  <a:lnTo>
                    <a:pt x="115570" y="2422334"/>
                  </a:lnTo>
                  <a:lnTo>
                    <a:pt x="110490" y="2425065"/>
                  </a:lnTo>
                  <a:lnTo>
                    <a:pt x="107950" y="2425179"/>
                  </a:lnTo>
                  <a:lnTo>
                    <a:pt x="105410" y="2425293"/>
                  </a:lnTo>
                  <a:lnTo>
                    <a:pt x="105410" y="2424607"/>
                  </a:lnTo>
                  <a:lnTo>
                    <a:pt x="104140" y="2422868"/>
                  </a:lnTo>
                  <a:lnTo>
                    <a:pt x="104140" y="2420048"/>
                  </a:lnTo>
                  <a:lnTo>
                    <a:pt x="105410" y="2416073"/>
                  </a:lnTo>
                  <a:lnTo>
                    <a:pt x="106680" y="2411412"/>
                  </a:lnTo>
                  <a:lnTo>
                    <a:pt x="110490" y="2405837"/>
                  </a:lnTo>
                  <a:lnTo>
                    <a:pt x="142240" y="2375471"/>
                  </a:lnTo>
                  <a:lnTo>
                    <a:pt x="143510" y="2374976"/>
                  </a:lnTo>
                  <a:lnTo>
                    <a:pt x="144780" y="2374061"/>
                  </a:lnTo>
                  <a:lnTo>
                    <a:pt x="144780" y="2294788"/>
                  </a:lnTo>
                  <a:lnTo>
                    <a:pt x="142240" y="2278570"/>
                  </a:lnTo>
                  <a:lnTo>
                    <a:pt x="144780" y="2283523"/>
                  </a:lnTo>
                  <a:lnTo>
                    <a:pt x="147320" y="2286889"/>
                  </a:lnTo>
                  <a:lnTo>
                    <a:pt x="148590" y="2288679"/>
                  </a:lnTo>
                  <a:lnTo>
                    <a:pt x="151130" y="2292858"/>
                  </a:lnTo>
                  <a:lnTo>
                    <a:pt x="153670" y="2295982"/>
                  </a:lnTo>
                  <a:lnTo>
                    <a:pt x="157480" y="2298128"/>
                  </a:lnTo>
                  <a:lnTo>
                    <a:pt x="163830" y="2301417"/>
                  </a:lnTo>
                  <a:lnTo>
                    <a:pt x="170180" y="2302522"/>
                  </a:lnTo>
                  <a:lnTo>
                    <a:pt x="177800" y="2301405"/>
                  </a:lnTo>
                  <a:lnTo>
                    <a:pt x="179070" y="2301125"/>
                  </a:lnTo>
                  <a:lnTo>
                    <a:pt x="184150" y="2300008"/>
                  </a:lnTo>
                  <a:lnTo>
                    <a:pt x="187960" y="2295474"/>
                  </a:lnTo>
                  <a:lnTo>
                    <a:pt x="189230" y="2287816"/>
                  </a:lnTo>
                  <a:lnTo>
                    <a:pt x="189230" y="2286711"/>
                  </a:lnTo>
                  <a:lnTo>
                    <a:pt x="187960" y="2278824"/>
                  </a:lnTo>
                  <a:lnTo>
                    <a:pt x="185420" y="2271153"/>
                  </a:lnTo>
                  <a:lnTo>
                    <a:pt x="180340" y="2263711"/>
                  </a:lnTo>
                  <a:lnTo>
                    <a:pt x="179070" y="2262517"/>
                  </a:lnTo>
                  <a:lnTo>
                    <a:pt x="179070" y="2286393"/>
                  </a:lnTo>
                  <a:lnTo>
                    <a:pt x="177800" y="2287625"/>
                  </a:lnTo>
                  <a:lnTo>
                    <a:pt x="177800" y="2288425"/>
                  </a:lnTo>
                  <a:lnTo>
                    <a:pt x="175260" y="2288781"/>
                  </a:lnTo>
                  <a:lnTo>
                    <a:pt x="171450" y="2289518"/>
                  </a:lnTo>
                  <a:lnTo>
                    <a:pt x="171196" y="2289479"/>
                  </a:lnTo>
                  <a:lnTo>
                    <a:pt x="166370" y="2288756"/>
                  </a:lnTo>
                  <a:lnTo>
                    <a:pt x="162560" y="2286495"/>
                  </a:lnTo>
                  <a:lnTo>
                    <a:pt x="160020" y="2285212"/>
                  </a:lnTo>
                  <a:lnTo>
                    <a:pt x="157480" y="2283206"/>
                  </a:lnTo>
                  <a:lnTo>
                    <a:pt x="156210" y="2280297"/>
                  </a:lnTo>
                  <a:lnTo>
                    <a:pt x="154940" y="2278126"/>
                  </a:lnTo>
                  <a:lnTo>
                    <a:pt x="151130" y="2271915"/>
                  </a:lnTo>
                  <a:lnTo>
                    <a:pt x="146050" y="2261654"/>
                  </a:lnTo>
                  <a:lnTo>
                    <a:pt x="146050" y="2261146"/>
                  </a:lnTo>
                  <a:lnTo>
                    <a:pt x="144780" y="2259253"/>
                  </a:lnTo>
                  <a:lnTo>
                    <a:pt x="143510" y="2257717"/>
                  </a:lnTo>
                  <a:lnTo>
                    <a:pt x="142240" y="2256053"/>
                  </a:lnTo>
                  <a:lnTo>
                    <a:pt x="142240" y="2255710"/>
                  </a:lnTo>
                  <a:lnTo>
                    <a:pt x="140970" y="2255418"/>
                  </a:lnTo>
                  <a:lnTo>
                    <a:pt x="140970" y="2255253"/>
                  </a:lnTo>
                  <a:lnTo>
                    <a:pt x="142240" y="2255126"/>
                  </a:lnTo>
                  <a:lnTo>
                    <a:pt x="142240" y="2254897"/>
                  </a:lnTo>
                  <a:lnTo>
                    <a:pt x="143510" y="2254618"/>
                  </a:lnTo>
                  <a:lnTo>
                    <a:pt x="146050" y="2255240"/>
                  </a:lnTo>
                  <a:lnTo>
                    <a:pt x="148590" y="2256929"/>
                  </a:lnTo>
                  <a:lnTo>
                    <a:pt x="156210" y="2259609"/>
                  </a:lnTo>
                  <a:lnTo>
                    <a:pt x="179070" y="2286393"/>
                  </a:lnTo>
                  <a:lnTo>
                    <a:pt x="179070" y="2262517"/>
                  </a:lnTo>
                  <a:lnTo>
                    <a:pt x="172720" y="2256498"/>
                  </a:lnTo>
                  <a:lnTo>
                    <a:pt x="166370" y="2251748"/>
                  </a:lnTo>
                  <a:lnTo>
                    <a:pt x="160020" y="2247925"/>
                  </a:lnTo>
                  <a:lnTo>
                    <a:pt x="152400" y="2244890"/>
                  </a:lnTo>
                  <a:lnTo>
                    <a:pt x="147320" y="2242299"/>
                  </a:lnTo>
                  <a:lnTo>
                    <a:pt x="142240" y="2241550"/>
                  </a:lnTo>
                  <a:lnTo>
                    <a:pt x="138430" y="2242909"/>
                  </a:lnTo>
                  <a:lnTo>
                    <a:pt x="137160" y="2243709"/>
                  </a:lnTo>
                  <a:lnTo>
                    <a:pt x="134620" y="2226526"/>
                  </a:lnTo>
                  <a:lnTo>
                    <a:pt x="133350" y="2213711"/>
                  </a:lnTo>
                  <a:lnTo>
                    <a:pt x="132080" y="2205291"/>
                  </a:lnTo>
                  <a:lnTo>
                    <a:pt x="132080" y="2197023"/>
                  </a:lnTo>
                  <a:lnTo>
                    <a:pt x="130810" y="2193201"/>
                  </a:lnTo>
                  <a:lnTo>
                    <a:pt x="130810" y="2188807"/>
                  </a:lnTo>
                  <a:lnTo>
                    <a:pt x="132080" y="2185378"/>
                  </a:lnTo>
                  <a:lnTo>
                    <a:pt x="132080" y="2174379"/>
                  </a:lnTo>
                  <a:lnTo>
                    <a:pt x="130810" y="2173046"/>
                  </a:lnTo>
                  <a:lnTo>
                    <a:pt x="129540" y="2157755"/>
                  </a:lnTo>
                  <a:lnTo>
                    <a:pt x="129540" y="2119909"/>
                  </a:lnTo>
                  <a:lnTo>
                    <a:pt x="130810" y="2096909"/>
                  </a:lnTo>
                  <a:lnTo>
                    <a:pt x="130810" y="2086864"/>
                  </a:lnTo>
                  <a:lnTo>
                    <a:pt x="132080" y="2072068"/>
                  </a:lnTo>
                  <a:lnTo>
                    <a:pt x="133350" y="2052561"/>
                  </a:lnTo>
                  <a:lnTo>
                    <a:pt x="135890" y="2028304"/>
                  </a:lnTo>
                  <a:lnTo>
                    <a:pt x="165100" y="2095474"/>
                  </a:lnTo>
                  <a:lnTo>
                    <a:pt x="200660" y="2143976"/>
                  </a:lnTo>
                  <a:lnTo>
                    <a:pt x="200660" y="2144509"/>
                  </a:lnTo>
                  <a:lnTo>
                    <a:pt x="196850" y="2155520"/>
                  </a:lnTo>
                  <a:lnTo>
                    <a:pt x="194310" y="2166455"/>
                  </a:lnTo>
                  <a:lnTo>
                    <a:pt x="194310" y="2177338"/>
                  </a:lnTo>
                  <a:lnTo>
                    <a:pt x="195580" y="2188146"/>
                  </a:lnTo>
                  <a:lnTo>
                    <a:pt x="195580" y="2189403"/>
                  </a:lnTo>
                  <a:lnTo>
                    <a:pt x="199390" y="2198179"/>
                  </a:lnTo>
                  <a:lnTo>
                    <a:pt x="200660" y="2199525"/>
                  </a:lnTo>
                  <a:lnTo>
                    <a:pt x="204470" y="2203564"/>
                  </a:lnTo>
                  <a:lnTo>
                    <a:pt x="209550" y="2205558"/>
                  </a:lnTo>
                  <a:lnTo>
                    <a:pt x="214630" y="2204161"/>
                  </a:lnTo>
                  <a:lnTo>
                    <a:pt x="217170" y="2203285"/>
                  </a:lnTo>
                  <a:lnTo>
                    <a:pt x="218440" y="2201824"/>
                  </a:lnTo>
                  <a:lnTo>
                    <a:pt x="219710" y="2199983"/>
                  </a:lnTo>
                  <a:lnTo>
                    <a:pt x="223520" y="2205875"/>
                  </a:lnTo>
                  <a:lnTo>
                    <a:pt x="229870" y="2210993"/>
                  </a:lnTo>
                  <a:lnTo>
                    <a:pt x="236220" y="2215489"/>
                  </a:lnTo>
                  <a:lnTo>
                    <a:pt x="245110" y="2218855"/>
                  </a:lnTo>
                  <a:lnTo>
                    <a:pt x="246380" y="2218944"/>
                  </a:lnTo>
                  <a:lnTo>
                    <a:pt x="247650" y="2219045"/>
                  </a:lnTo>
                  <a:lnTo>
                    <a:pt x="248920" y="2219134"/>
                  </a:lnTo>
                  <a:lnTo>
                    <a:pt x="250190" y="2219236"/>
                  </a:lnTo>
                  <a:lnTo>
                    <a:pt x="251460" y="2219325"/>
                  </a:lnTo>
                  <a:lnTo>
                    <a:pt x="259080" y="2216899"/>
                  </a:lnTo>
                  <a:lnTo>
                    <a:pt x="260350" y="2215807"/>
                  </a:lnTo>
                  <a:lnTo>
                    <a:pt x="265430" y="2211451"/>
                  </a:lnTo>
                  <a:lnTo>
                    <a:pt x="267970" y="2205215"/>
                  </a:lnTo>
                  <a:lnTo>
                    <a:pt x="269240" y="2197671"/>
                  </a:lnTo>
                  <a:lnTo>
                    <a:pt x="269240" y="2188819"/>
                  </a:lnTo>
                  <a:lnTo>
                    <a:pt x="265430" y="2178672"/>
                  </a:lnTo>
                  <a:lnTo>
                    <a:pt x="262890" y="2171115"/>
                  </a:lnTo>
                  <a:lnTo>
                    <a:pt x="260350" y="2167877"/>
                  </a:lnTo>
                  <a:lnTo>
                    <a:pt x="260350" y="2199271"/>
                  </a:lnTo>
                  <a:lnTo>
                    <a:pt x="257810" y="2202523"/>
                  </a:lnTo>
                  <a:lnTo>
                    <a:pt x="252730" y="2207285"/>
                  </a:lnTo>
                  <a:lnTo>
                    <a:pt x="251460" y="2207412"/>
                  </a:lnTo>
                  <a:lnTo>
                    <a:pt x="250190" y="2207539"/>
                  </a:lnTo>
                  <a:lnTo>
                    <a:pt x="248920" y="2207653"/>
                  </a:lnTo>
                  <a:lnTo>
                    <a:pt x="247650" y="2207780"/>
                  </a:lnTo>
                  <a:lnTo>
                    <a:pt x="241300" y="2203996"/>
                  </a:lnTo>
                  <a:lnTo>
                    <a:pt x="233680" y="2199335"/>
                  </a:lnTo>
                  <a:lnTo>
                    <a:pt x="228600" y="2193734"/>
                  </a:lnTo>
                  <a:lnTo>
                    <a:pt x="224790" y="2187194"/>
                  </a:lnTo>
                  <a:lnTo>
                    <a:pt x="222250" y="2181504"/>
                  </a:lnTo>
                  <a:lnTo>
                    <a:pt x="219710" y="2175954"/>
                  </a:lnTo>
                  <a:lnTo>
                    <a:pt x="217170" y="2170544"/>
                  </a:lnTo>
                  <a:lnTo>
                    <a:pt x="217170" y="2167928"/>
                  </a:lnTo>
                  <a:lnTo>
                    <a:pt x="215900" y="2162949"/>
                  </a:lnTo>
                  <a:lnTo>
                    <a:pt x="214630" y="2155520"/>
                  </a:lnTo>
                  <a:lnTo>
                    <a:pt x="214630" y="2189480"/>
                  </a:lnTo>
                  <a:lnTo>
                    <a:pt x="213360" y="2189734"/>
                  </a:lnTo>
                  <a:lnTo>
                    <a:pt x="213360" y="2189899"/>
                  </a:lnTo>
                  <a:lnTo>
                    <a:pt x="212090" y="2191334"/>
                  </a:lnTo>
                  <a:lnTo>
                    <a:pt x="210820" y="2192083"/>
                  </a:lnTo>
                  <a:lnTo>
                    <a:pt x="210820" y="2192439"/>
                  </a:lnTo>
                  <a:lnTo>
                    <a:pt x="209550" y="2193137"/>
                  </a:lnTo>
                  <a:lnTo>
                    <a:pt x="208280" y="2190572"/>
                  </a:lnTo>
                  <a:lnTo>
                    <a:pt x="205828" y="2185124"/>
                  </a:lnTo>
                  <a:lnTo>
                    <a:pt x="205828" y="2185352"/>
                  </a:lnTo>
                  <a:lnTo>
                    <a:pt x="204470" y="2179002"/>
                  </a:lnTo>
                  <a:lnTo>
                    <a:pt x="204470" y="2173008"/>
                  </a:lnTo>
                  <a:lnTo>
                    <a:pt x="205828" y="2166493"/>
                  </a:lnTo>
                  <a:lnTo>
                    <a:pt x="205828" y="2167229"/>
                  </a:lnTo>
                  <a:lnTo>
                    <a:pt x="207010" y="2170836"/>
                  </a:lnTo>
                  <a:lnTo>
                    <a:pt x="207010" y="2173782"/>
                  </a:lnTo>
                  <a:lnTo>
                    <a:pt x="208280" y="2175941"/>
                  </a:lnTo>
                  <a:lnTo>
                    <a:pt x="209550" y="2180386"/>
                  </a:lnTo>
                  <a:lnTo>
                    <a:pt x="214630" y="2189480"/>
                  </a:lnTo>
                  <a:lnTo>
                    <a:pt x="214630" y="2155520"/>
                  </a:lnTo>
                  <a:lnTo>
                    <a:pt x="215900" y="2155444"/>
                  </a:lnTo>
                  <a:lnTo>
                    <a:pt x="217170" y="2155367"/>
                  </a:lnTo>
                  <a:lnTo>
                    <a:pt x="218440" y="2155304"/>
                  </a:lnTo>
                  <a:lnTo>
                    <a:pt x="219710" y="2155228"/>
                  </a:lnTo>
                  <a:lnTo>
                    <a:pt x="220980" y="2155329"/>
                  </a:lnTo>
                  <a:lnTo>
                    <a:pt x="222250" y="2155418"/>
                  </a:lnTo>
                  <a:lnTo>
                    <a:pt x="223520" y="2155520"/>
                  </a:lnTo>
                  <a:lnTo>
                    <a:pt x="256540" y="2184222"/>
                  </a:lnTo>
                  <a:lnTo>
                    <a:pt x="260350" y="2199271"/>
                  </a:lnTo>
                  <a:lnTo>
                    <a:pt x="260350" y="2167877"/>
                  </a:lnTo>
                  <a:lnTo>
                    <a:pt x="257810" y="2164638"/>
                  </a:lnTo>
                  <a:lnTo>
                    <a:pt x="252730" y="2158758"/>
                  </a:lnTo>
                  <a:lnTo>
                    <a:pt x="259080" y="2152840"/>
                  </a:lnTo>
                  <a:lnTo>
                    <a:pt x="261620" y="2146604"/>
                  </a:lnTo>
                  <a:lnTo>
                    <a:pt x="260350" y="2140051"/>
                  </a:lnTo>
                  <a:lnTo>
                    <a:pt x="257810" y="2132952"/>
                  </a:lnTo>
                  <a:lnTo>
                    <a:pt x="254000" y="2127504"/>
                  </a:lnTo>
                  <a:lnTo>
                    <a:pt x="250190" y="2125548"/>
                  </a:lnTo>
                  <a:lnTo>
                    <a:pt x="250190" y="2144661"/>
                  </a:lnTo>
                  <a:lnTo>
                    <a:pt x="247650" y="2146909"/>
                  </a:lnTo>
                  <a:lnTo>
                    <a:pt x="243840" y="2150186"/>
                  </a:lnTo>
                  <a:lnTo>
                    <a:pt x="243840" y="2150719"/>
                  </a:lnTo>
                  <a:lnTo>
                    <a:pt x="242570" y="2150237"/>
                  </a:lnTo>
                  <a:lnTo>
                    <a:pt x="242570" y="2149233"/>
                  </a:lnTo>
                  <a:lnTo>
                    <a:pt x="238760" y="2146782"/>
                  </a:lnTo>
                  <a:lnTo>
                    <a:pt x="234950" y="2145182"/>
                  </a:lnTo>
                  <a:lnTo>
                    <a:pt x="228600" y="2143290"/>
                  </a:lnTo>
                  <a:lnTo>
                    <a:pt x="227330" y="2143175"/>
                  </a:lnTo>
                  <a:lnTo>
                    <a:pt x="226060" y="2143048"/>
                  </a:lnTo>
                  <a:lnTo>
                    <a:pt x="224790" y="2142921"/>
                  </a:lnTo>
                  <a:lnTo>
                    <a:pt x="223520" y="2142794"/>
                  </a:lnTo>
                  <a:lnTo>
                    <a:pt x="219710" y="2142693"/>
                  </a:lnTo>
                  <a:lnTo>
                    <a:pt x="240030" y="2134374"/>
                  </a:lnTo>
                  <a:lnTo>
                    <a:pt x="242570" y="2135454"/>
                  </a:lnTo>
                  <a:lnTo>
                    <a:pt x="246380" y="2137549"/>
                  </a:lnTo>
                  <a:lnTo>
                    <a:pt x="248920" y="2140102"/>
                  </a:lnTo>
                  <a:lnTo>
                    <a:pt x="250190" y="2144661"/>
                  </a:lnTo>
                  <a:lnTo>
                    <a:pt x="250190" y="2125548"/>
                  </a:lnTo>
                  <a:lnTo>
                    <a:pt x="246380" y="2123592"/>
                  </a:lnTo>
                  <a:lnTo>
                    <a:pt x="242570" y="2121420"/>
                  </a:lnTo>
                  <a:lnTo>
                    <a:pt x="237490" y="2121344"/>
                  </a:lnTo>
                  <a:lnTo>
                    <a:pt x="231140" y="2123376"/>
                  </a:lnTo>
                  <a:lnTo>
                    <a:pt x="227330" y="2124418"/>
                  </a:lnTo>
                  <a:lnTo>
                    <a:pt x="224790" y="2125599"/>
                  </a:lnTo>
                  <a:lnTo>
                    <a:pt x="222250" y="2126932"/>
                  </a:lnTo>
                  <a:lnTo>
                    <a:pt x="219710" y="2127885"/>
                  </a:lnTo>
                  <a:lnTo>
                    <a:pt x="213360" y="2132660"/>
                  </a:lnTo>
                  <a:lnTo>
                    <a:pt x="212090" y="2132876"/>
                  </a:lnTo>
                  <a:lnTo>
                    <a:pt x="212090" y="2133142"/>
                  </a:lnTo>
                  <a:lnTo>
                    <a:pt x="209550" y="2133638"/>
                  </a:lnTo>
                  <a:lnTo>
                    <a:pt x="209550" y="2134057"/>
                  </a:lnTo>
                  <a:lnTo>
                    <a:pt x="208280" y="2134590"/>
                  </a:lnTo>
                  <a:lnTo>
                    <a:pt x="173990" y="2087524"/>
                  </a:lnTo>
                  <a:lnTo>
                    <a:pt x="152400" y="2044827"/>
                  </a:lnTo>
                  <a:lnTo>
                    <a:pt x="140970" y="2001304"/>
                  </a:lnTo>
                  <a:lnTo>
                    <a:pt x="140970" y="1998065"/>
                  </a:lnTo>
                  <a:lnTo>
                    <a:pt x="139700" y="1997087"/>
                  </a:lnTo>
                  <a:lnTo>
                    <a:pt x="140970" y="1988159"/>
                  </a:lnTo>
                  <a:lnTo>
                    <a:pt x="144780" y="1963267"/>
                  </a:lnTo>
                  <a:lnTo>
                    <a:pt x="147320" y="1973503"/>
                  </a:lnTo>
                  <a:lnTo>
                    <a:pt x="152400" y="1983371"/>
                  </a:lnTo>
                  <a:lnTo>
                    <a:pt x="176530" y="2013572"/>
                  </a:lnTo>
                  <a:lnTo>
                    <a:pt x="185420" y="2017102"/>
                  </a:lnTo>
                  <a:lnTo>
                    <a:pt x="186690" y="2017166"/>
                  </a:lnTo>
                  <a:lnTo>
                    <a:pt x="187960" y="2017229"/>
                  </a:lnTo>
                  <a:lnTo>
                    <a:pt x="189230" y="2017293"/>
                  </a:lnTo>
                  <a:lnTo>
                    <a:pt x="194310" y="2014537"/>
                  </a:lnTo>
                  <a:lnTo>
                    <a:pt x="198120" y="2008708"/>
                  </a:lnTo>
                  <a:lnTo>
                    <a:pt x="199390" y="2003132"/>
                  </a:lnTo>
                  <a:lnTo>
                    <a:pt x="199390" y="1995944"/>
                  </a:lnTo>
                  <a:lnTo>
                    <a:pt x="196850" y="1986800"/>
                  </a:lnTo>
                  <a:lnTo>
                    <a:pt x="196850" y="1986394"/>
                  </a:lnTo>
                  <a:lnTo>
                    <a:pt x="195580" y="1979206"/>
                  </a:lnTo>
                  <a:lnTo>
                    <a:pt x="191770" y="1972221"/>
                  </a:lnTo>
                  <a:lnTo>
                    <a:pt x="189230" y="1967649"/>
                  </a:lnTo>
                  <a:lnTo>
                    <a:pt x="189230" y="1996490"/>
                  </a:lnTo>
                  <a:lnTo>
                    <a:pt x="189230" y="2000415"/>
                  </a:lnTo>
                  <a:lnTo>
                    <a:pt x="186690" y="2004847"/>
                  </a:lnTo>
                  <a:lnTo>
                    <a:pt x="185420" y="2004783"/>
                  </a:lnTo>
                  <a:lnTo>
                    <a:pt x="177800" y="2000453"/>
                  </a:lnTo>
                  <a:lnTo>
                    <a:pt x="175260" y="1997329"/>
                  </a:lnTo>
                  <a:lnTo>
                    <a:pt x="171450" y="1993023"/>
                  </a:lnTo>
                  <a:lnTo>
                    <a:pt x="163830" y="1982838"/>
                  </a:lnTo>
                  <a:lnTo>
                    <a:pt x="158750" y="1972157"/>
                  </a:lnTo>
                  <a:lnTo>
                    <a:pt x="154940" y="1961019"/>
                  </a:lnTo>
                  <a:lnTo>
                    <a:pt x="153670" y="1949386"/>
                  </a:lnTo>
                  <a:lnTo>
                    <a:pt x="153670" y="1947621"/>
                  </a:lnTo>
                  <a:lnTo>
                    <a:pt x="179070" y="1972983"/>
                  </a:lnTo>
                  <a:lnTo>
                    <a:pt x="182880" y="1978812"/>
                  </a:lnTo>
                  <a:lnTo>
                    <a:pt x="187960" y="1990839"/>
                  </a:lnTo>
                  <a:lnTo>
                    <a:pt x="189230" y="1996490"/>
                  </a:lnTo>
                  <a:lnTo>
                    <a:pt x="189230" y="1967649"/>
                  </a:lnTo>
                  <a:lnTo>
                    <a:pt x="160020" y="1937854"/>
                  </a:lnTo>
                  <a:lnTo>
                    <a:pt x="159715" y="1937854"/>
                  </a:lnTo>
                  <a:lnTo>
                    <a:pt x="155435" y="1934832"/>
                  </a:lnTo>
                  <a:lnTo>
                    <a:pt x="152692" y="1933689"/>
                  </a:lnTo>
                  <a:lnTo>
                    <a:pt x="151244" y="1933625"/>
                  </a:lnTo>
                  <a:lnTo>
                    <a:pt x="149923" y="1934159"/>
                  </a:lnTo>
                  <a:lnTo>
                    <a:pt x="154838" y="1910054"/>
                  </a:lnTo>
                  <a:lnTo>
                    <a:pt x="159918" y="1886762"/>
                  </a:lnTo>
                  <a:lnTo>
                    <a:pt x="165176" y="1864283"/>
                  </a:lnTo>
                  <a:lnTo>
                    <a:pt x="171094" y="1840687"/>
                  </a:lnTo>
                  <a:lnTo>
                    <a:pt x="172402" y="1850631"/>
                  </a:lnTo>
                  <a:lnTo>
                    <a:pt x="174942" y="1859826"/>
                  </a:lnTo>
                  <a:lnTo>
                    <a:pt x="176212" y="1862607"/>
                  </a:lnTo>
                  <a:lnTo>
                    <a:pt x="178752" y="1868170"/>
                  </a:lnTo>
                  <a:lnTo>
                    <a:pt x="180022" y="1870671"/>
                  </a:lnTo>
                  <a:lnTo>
                    <a:pt x="204152" y="1891995"/>
                  </a:lnTo>
                  <a:lnTo>
                    <a:pt x="205422" y="1892122"/>
                  </a:lnTo>
                  <a:lnTo>
                    <a:pt x="206692" y="1892249"/>
                  </a:lnTo>
                  <a:lnTo>
                    <a:pt x="207962" y="1892376"/>
                  </a:lnTo>
                  <a:lnTo>
                    <a:pt x="210578" y="1892427"/>
                  </a:lnTo>
                  <a:lnTo>
                    <a:pt x="216852" y="1890014"/>
                  </a:lnTo>
                  <a:lnTo>
                    <a:pt x="223202" y="1885213"/>
                  </a:lnTo>
                  <a:lnTo>
                    <a:pt x="224472" y="1883422"/>
                  </a:lnTo>
                  <a:lnTo>
                    <a:pt x="228282" y="1878063"/>
                  </a:lnTo>
                  <a:lnTo>
                    <a:pt x="232092" y="1868538"/>
                  </a:lnTo>
                  <a:lnTo>
                    <a:pt x="235902" y="1852637"/>
                  </a:lnTo>
                  <a:lnTo>
                    <a:pt x="234632" y="1837042"/>
                  </a:lnTo>
                  <a:lnTo>
                    <a:pt x="228282" y="1821649"/>
                  </a:lnTo>
                  <a:lnTo>
                    <a:pt x="224472" y="1815147"/>
                  </a:lnTo>
                  <a:lnTo>
                    <a:pt x="224472" y="1848764"/>
                  </a:lnTo>
                  <a:lnTo>
                    <a:pt x="223202" y="1863813"/>
                  </a:lnTo>
                  <a:lnTo>
                    <a:pt x="201612" y="1879955"/>
                  </a:lnTo>
                  <a:lnTo>
                    <a:pt x="196532" y="1876044"/>
                  </a:lnTo>
                  <a:lnTo>
                    <a:pt x="191452" y="1867954"/>
                  </a:lnTo>
                  <a:lnTo>
                    <a:pt x="191452" y="1867776"/>
                  </a:lnTo>
                  <a:lnTo>
                    <a:pt x="187642" y="1860321"/>
                  </a:lnTo>
                  <a:lnTo>
                    <a:pt x="183832" y="1851787"/>
                  </a:lnTo>
                  <a:lnTo>
                    <a:pt x="181292" y="1842160"/>
                  </a:lnTo>
                  <a:lnTo>
                    <a:pt x="180022" y="1831441"/>
                  </a:lnTo>
                  <a:lnTo>
                    <a:pt x="180022" y="1819529"/>
                  </a:lnTo>
                  <a:lnTo>
                    <a:pt x="181292" y="1810156"/>
                  </a:lnTo>
                  <a:lnTo>
                    <a:pt x="182562" y="1803311"/>
                  </a:lnTo>
                  <a:lnTo>
                    <a:pt x="183832" y="1798980"/>
                  </a:lnTo>
                  <a:lnTo>
                    <a:pt x="185102" y="1798866"/>
                  </a:lnTo>
                  <a:lnTo>
                    <a:pt x="186372" y="1798256"/>
                  </a:lnTo>
                  <a:lnTo>
                    <a:pt x="187642" y="1797723"/>
                  </a:lnTo>
                  <a:lnTo>
                    <a:pt x="187642" y="1797075"/>
                  </a:lnTo>
                  <a:lnTo>
                    <a:pt x="191452" y="1797951"/>
                  </a:lnTo>
                  <a:lnTo>
                    <a:pt x="192722" y="1798637"/>
                  </a:lnTo>
                  <a:lnTo>
                    <a:pt x="195262" y="1799996"/>
                  </a:lnTo>
                  <a:lnTo>
                    <a:pt x="200342" y="1803336"/>
                  </a:lnTo>
                  <a:lnTo>
                    <a:pt x="213042" y="1818538"/>
                  </a:lnTo>
                  <a:lnTo>
                    <a:pt x="219392" y="1829346"/>
                  </a:lnTo>
                  <a:lnTo>
                    <a:pt x="221932" y="1833676"/>
                  </a:lnTo>
                  <a:lnTo>
                    <a:pt x="224472" y="1848764"/>
                  </a:lnTo>
                  <a:lnTo>
                    <a:pt x="224472" y="1815147"/>
                  </a:lnTo>
                  <a:lnTo>
                    <a:pt x="219392" y="1806473"/>
                  </a:lnTo>
                  <a:lnTo>
                    <a:pt x="221932" y="1806067"/>
                  </a:lnTo>
                  <a:lnTo>
                    <a:pt x="225742" y="1804771"/>
                  </a:lnTo>
                  <a:lnTo>
                    <a:pt x="229552" y="1802434"/>
                  </a:lnTo>
                  <a:lnTo>
                    <a:pt x="229552" y="1802130"/>
                  </a:lnTo>
                  <a:lnTo>
                    <a:pt x="235902" y="1797304"/>
                  </a:lnTo>
                  <a:lnTo>
                    <a:pt x="237172" y="1791296"/>
                  </a:lnTo>
                  <a:lnTo>
                    <a:pt x="235902" y="1784146"/>
                  </a:lnTo>
                  <a:lnTo>
                    <a:pt x="235902" y="1779511"/>
                  </a:lnTo>
                  <a:lnTo>
                    <a:pt x="232092" y="1774647"/>
                  </a:lnTo>
                  <a:lnTo>
                    <a:pt x="225742" y="1770570"/>
                  </a:lnTo>
                  <a:lnTo>
                    <a:pt x="225742" y="1785327"/>
                  </a:lnTo>
                  <a:lnTo>
                    <a:pt x="225742" y="1790242"/>
                  </a:lnTo>
                  <a:lnTo>
                    <a:pt x="224472" y="1791487"/>
                  </a:lnTo>
                  <a:lnTo>
                    <a:pt x="221932" y="1793201"/>
                  </a:lnTo>
                  <a:lnTo>
                    <a:pt x="218122" y="1793989"/>
                  </a:lnTo>
                  <a:lnTo>
                    <a:pt x="216852" y="1793900"/>
                  </a:lnTo>
                  <a:lnTo>
                    <a:pt x="213042" y="1793798"/>
                  </a:lnTo>
                  <a:lnTo>
                    <a:pt x="207962" y="1792046"/>
                  </a:lnTo>
                  <a:lnTo>
                    <a:pt x="200342" y="1788566"/>
                  </a:lnTo>
                  <a:lnTo>
                    <a:pt x="197802" y="1787131"/>
                  </a:lnTo>
                  <a:lnTo>
                    <a:pt x="195262" y="1786102"/>
                  </a:lnTo>
                  <a:lnTo>
                    <a:pt x="214312" y="1779028"/>
                  </a:lnTo>
                  <a:lnTo>
                    <a:pt x="218122" y="1779625"/>
                  </a:lnTo>
                  <a:lnTo>
                    <a:pt x="220662" y="1781606"/>
                  </a:lnTo>
                  <a:lnTo>
                    <a:pt x="224472" y="1783664"/>
                  </a:lnTo>
                  <a:lnTo>
                    <a:pt x="225742" y="1785327"/>
                  </a:lnTo>
                  <a:lnTo>
                    <a:pt x="225742" y="1770570"/>
                  </a:lnTo>
                  <a:lnTo>
                    <a:pt x="220662" y="1767014"/>
                  </a:lnTo>
                  <a:lnTo>
                    <a:pt x="215582" y="1765896"/>
                  </a:lnTo>
                  <a:lnTo>
                    <a:pt x="208978" y="1767281"/>
                  </a:lnTo>
                  <a:lnTo>
                    <a:pt x="200342" y="1769491"/>
                  </a:lnTo>
                  <a:lnTo>
                    <a:pt x="193992" y="1771637"/>
                  </a:lnTo>
                  <a:lnTo>
                    <a:pt x="187642" y="1773694"/>
                  </a:lnTo>
                  <a:lnTo>
                    <a:pt x="183832" y="1775688"/>
                  </a:lnTo>
                  <a:lnTo>
                    <a:pt x="173672" y="1739315"/>
                  </a:lnTo>
                  <a:lnTo>
                    <a:pt x="168592" y="1703514"/>
                  </a:lnTo>
                  <a:lnTo>
                    <a:pt x="164782" y="1665452"/>
                  </a:lnTo>
                  <a:lnTo>
                    <a:pt x="164782" y="1603832"/>
                  </a:lnTo>
                  <a:lnTo>
                    <a:pt x="166052" y="1595247"/>
                  </a:lnTo>
                  <a:lnTo>
                    <a:pt x="168592" y="1576197"/>
                  </a:lnTo>
                  <a:lnTo>
                    <a:pt x="168592" y="1562963"/>
                  </a:lnTo>
                  <a:lnTo>
                    <a:pt x="167322" y="1560601"/>
                  </a:lnTo>
                  <a:lnTo>
                    <a:pt x="166052" y="1559610"/>
                  </a:lnTo>
                  <a:lnTo>
                    <a:pt x="166052" y="1538732"/>
                  </a:lnTo>
                  <a:lnTo>
                    <a:pt x="167322" y="1521968"/>
                  </a:lnTo>
                  <a:lnTo>
                    <a:pt x="168592" y="1509293"/>
                  </a:lnTo>
                  <a:lnTo>
                    <a:pt x="169862" y="1500720"/>
                  </a:lnTo>
                  <a:lnTo>
                    <a:pt x="169862" y="1500225"/>
                  </a:lnTo>
                  <a:lnTo>
                    <a:pt x="171132" y="1484845"/>
                  </a:lnTo>
                  <a:lnTo>
                    <a:pt x="173672" y="1491513"/>
                  </a:lnTo>
                  <a:lnTo>
                    <a:pt x="174942" y="1498092"/>
                  </a:lnTo>
                  <a:lnTo>
                    <a:pt x="187642" y="1530451"/>
                  </a:lnTo>
                  <a:lnTo>
                    <a:pt x="196532" y="1549044"/>
                  </a:lnTo>
                  <a:lnTo>
                    <a:pt x="206692" y="1566837"/>
                  </a:lnTo>
                  <a:lnTo>
                    <a:pt x="216852" y="1583880"/>
                  </a:lnTo>
                  <a:lnTo>
                    <a:pt x="215582" y="1584134"/>
                  </a:lnTo>
                  <a:lnTo>
                    <a:pt x="215582" y="1584693"/>
                  </a:lnTo>
                  <a:lnTo>
                    <a:pt x="211772" y="1589036"/>
                  </a:lnTo>
                  <a:lnTo>
                    <a:pt x="209257" y="1594586"/>
                  </a:lnTo>
                  <a:lnTo>
                    <a:pt x="206692" y="1601431"/>
                  </a:lnTo>
                  <a:lnTo>
                    <a:pt x="204152" y="1609496"/>
                  </a:lnTo>
                  <a:lnTo>
                    <a:pt x="204152" y="1609813"/>
                  </a:lnTo>
                  <a:lnTo>
                    <a:pt x="201612" y="1616925"/>
                  </a:lnTo>
                  <a:lnTo>
                    <a:pt x="200342" y="1623745"/>
                  </a:lnTo>
                  <a:lnTo>
                    <a:pt x="200342" y="1636991"/>
                  </a:lnTo>
                  <a:lnTo>
                    <a:pt x="202882" y="1645513"/>
                  </a:lnTo>
                  <a:lnTo>
                    <a:pt x="206692" y="1650479"/>
                  </a:lnTo>
                  <a:lnTo>
                    <a:pt x="210578" y="1651355"/>
                  </a:lnTo>
                  <a:lnTo>
                    <a:pt x="213042" y="1651914"/>
                  </a:lnTo>
                  <a:lnTo>
                    <a:pt x="218122" y="1653120"/>
                  </a:lnTo>
                  <a:lnTo>
                    <a:pt x="223202" y="1649945"/>
                  </a:lnTo>
                  <a:lnTo>
                    <a:pt x="224472" y="1647901"/>
                  </a:lnTo>
                  <a:lnTo>
                    <a:pt x="228282" y="1641741"/>
                  </a:lnTo>
                  <a:lnTo>
                    <a:pt x="228282" y="1641030"/>
                  </a:lnTo>
                  <a:lnTo>
                    <a:pt x="229552" y="1640306"/>
                  </a:lnTo>
                  <a:lnTo>
                    <a:pt x="234632" y="1646847"/>
                  </a:lnTo>
                  <a:lnTo>
                    <a:pt x="240982" y="1651723"/>
                  </a:lnTo>
                  <a:lnTo>
                    <a:pt x="248602" y="1654937"/>
                  </a:lnTo>
                  <a:lnTo>
                    <a:pt x="256222" y="1656461"/>
                  </a:lnTo>
                  <a:lnTo>
                    <a:pt x="257492" y="1656410"/>
                  </a:lnTo>
                  <a:lnTo>
                    <a:pt x="260032" y="1656308"/>
                  </a:lnTo>
                  <a:lnTo>
                    <a:pt x="262572" y="1656207"/>
                  </a:lnTo>
                  <a:lnTo>
                    <a:pt x="265112" y="1656118"/>
                  </a:lnTo>
                  <a:lnTo>
                    <a:pt x="272732" y="1652371"/>
                  </a:lnTo>
                  <a:lnTo>
                    <a:pt x="277812" y="1645043"/>
                  </a:lnTo>
                  <a:lnTo>
                    <a:pt x="277812" y="1644573"/>
                  </a:lnTo>
                  <a:lnTo>
                    <a:pt x="281622" y="1637690"/>
                  </a:lnTo>
                  <a:lnTo>
                    <a:pt x="282892" y="1630756"/>
                  </a:lnTo>
                  <a:lnTo>
                    <a:pt x="281622" y="1623771"/>
                  </a:lnTo>
                  <a:lnTo>
                    <a:pt x="279082" y="1616748"/>
                  </a:lnTo>
                  <a:lnTo>
                    <a:pt x="275272" y="1609039"/>
                  </a:lnTo>
                  <a:lnTo>
                    <a:pt x="272732" y="1605953"/>
                  </a:lnTo>
                  <a:lnTo>
                    <a:pt x="272732" y="1627670"/>
                  </a:lnTo>
                  <a:lnTo>
                    <a:pt x="272732" y="1632356"/>
                  </a:lnTo>
                  <a:lnTo>
                    <a:pt x="270192" y="1637055"/>
                  </a:lnTo>
                  <a:lnTo>
                    <a:pt x="266382" y="1641170"/>
                  </a:lnTo>
                  <a:lnTo>
                    <a:pt x="262572" y="1643367"/>
                  </a:lnTo>
                  <a:lnTo>
                    <a:pt x="260032" y="1643481"/>
                  </a:lnTo>
                  <a:lnTo>
                    <a:pt x="257492" y="1643595"/>
                  </a:lnTo>
                  <a:lnTo>
                    <a:pt x="228282" y="1612480"/>
                  </a:lnTo>
                  <a:lnTo>
                    <a:pt x="228282" y="1599742"/>
                  </a:lnTo>
                  <a:lnTo>
                    <a:pt x="229552" y="1596694"/>
                  </a:lnTo>
                  <a:lnTo>
                    <a:pt x="233362" y="1597545"/>
                  </a:lnTo>
                  <a:lnTo>
                    <a:pt x="270192" y="1622983"/>
                  </a:lnTo>
                  <a:lnTo>
                    <a:pt x="272732" y="1627670"/>
                  </a:lnTo>
                  <a:lnTo>
                    <a:pt x="272732" y="1605953"/>
                  </a:lnTo>
                  <a:lnTo>
                    <a:pt x="270192" y="1602867"/>
                  </a:lnTo>
                  <a:lnTo>
                    <a:pt x="265112" y="1597875"/>
                  </a:lnTo>
                  <a:lnTo>
                    <a:pt x="267652" y="1591056"/>
                  </a:lnTo>
                  <a:lnTo>
                    <a:pt x="267652" y="1580121"/>
                  </a:lnTo>
                  <a:lnTo>
                    <a:pt x="266382" y="1572539"/>
                  </a:lnTo>
                  <a:lnTo>
                    <a:pt x="262572" y="1568132"/>
                  </a:lnTo>
                  <a:lnTo>
                    <a:pt x="257492" y="1566760"/>
                  </a:lnTo>
                  <a:lnTo>
                    <a:pt x="257492" y="1584617"/>
                  </a:lnTo>
                  <a:lnTo>
                    <a:pt x="256222" y="1587741"/>
                  </a:lnTo>
                  <a:lnTo>
                    <a:pt x="254952" y="1591589"/>
                  </a:lnTo>
                  <a:lnTo>
                    <a:pt x="248602" y="1588223"/>
                  </a:lnTo>
                  <a:lnTo>
                    <a:pt x="242252" y="1585861"/>
                  </a:lnTo>
                  <a:lnTo>
                    <a:pt x="233362" y="1584477"/>
                  </a:lnTo>
                  <a:lnTo>
                    <a:pt x="234632" y="1583347"/>
                  </a:lnTo>
                  <a:lnTo>
                    <a:pt x="235902" y="1582496"/>
                  </a:lnTo>
                  <a:lnTo>
                    <a:pt x="237172" y="1581988"/>
                  </a:lnTo>
                  <a:lnTo>
                    <a:pt x="238442" y="1580997"/>
                  </a:lnTo>
                  <a:lnTo>
                    <a:pt x="240982" y="1580273"/>
                  </a:lnTo>
                  <a:lnTo>
                    <a:pt x="242252" y="1579727"/>
                  </a:lnTo>
                  <a:lnTo>
                    <a:pt x="247332" y="1578444"/>
                  </a:lnTo>
                  <a:lnTo>
                    <a:pt x="248602" y="1578394"/>
                  </a:lnTo>
                  <a:lnTo>
                    <a:pt x="251142" y="1578279"/>
                  </a:lnTo>
                  <a:lnTo>
                    <a:pt x="254952" y="1579257"/>
                  </a:lnTo>
                  <a:lnTo>
                    <a:pt x="256222" y="1579486"/>
                  </a:lnTo>
                  <a:lnTo>
                    <a:pt x="256222" y="1582267"/>
                  </a:lnTo>
                  <a:lnTo>
                    <a:pt x="257492" y="1584617"/>
                  </a:lnTo>
                  <a:lnTo>
                    <a:pt x="257492" y="1566760"/>
                  </a:lnTo>
                  <a:lnTo>
                    <a:pt x="252412" y="1565376"/>
                  </a:lnTo>
                  <a:lnTo>
                    <a:pt x="248602" y="1565490"/>
                  </a:lnTo>
                  <a:lnTo>
                    <a:pt x="246062" y="1565554"/>
                  </a:lnTo>
                  <a:lnTo>
                    <a:pt x="239712" y="1567294"/>
                  </a:lnTo>
                  <a:lnTo>
                    <a:pt x="237172" y="1568145"/>
                  </a:lnTo>
                  <a:lnTo>
                    <a:pt x="234632" y="1569186"/>
                  </a:lnTo>
                  <a:lnTo>
                    <a:pt x="233362" y="1570494"/>
                  </a:lnTo>
                  <a:lnTo>
                    <a:pt x="230822" y="1571536"/>
                  </a:lnTo>
                  <a:lnTo>
                    <a:pt x="228282" y="1573390"/>
                  </a:lnTo>
                  <a:lnTo>
                    <a:pt x="224472" y="1576031"/>
                  </a:lnTo>
                  <a:lnTo>
                    <a:pt x="224472" y="1631937"/>
                  </a:lnTo>
                  <a:lnTo>
                    <a:pt x="223202" y="1631937"/>
                  </a:lnTo>
                  <a:lnTo>
                    <a:pt x="220662" y="1632623"/>
                  </a:lnTo>
                  <a:lnTo>
                    <a:pt x="215582" y="1639633"/>
                  </a:lnTo>
                  <a:lnTo>
                    <a:pt x="214312" y="1639379"/>
                  </a:lnTo>
                  <a:lnTo>
                    <a:pt x="213042" y="1638998"/>
                  </a:lnTo>
                  <a:lnTo>
                    <a:pt x="211772" y="1637474"/>
                  </a:lnTo>
                  <a:lnTo>
                    <a:pt x="211772" y="1634807"/>
                  </a:lnTo>
                  <a:lnTo>
                    <a:pt x="210578" y="1628927"/>
                  </a:lnTo>
                  <a:lnTo>
                    <a:pt x="210578" y="1628241"/>
                  </a:lnTo>
                  <a:lnTo>
                    <a:pt x="211772" y="1621624"/>
                  </a:lnTo>
                  <a:lnTo>
                    <a:pt x="213042" y="1613877"/>
                  </a:lnTo>
                  <a:lnTo>
                    <a:pt x="214312" y="1609852"/>
                  </a:lnTo>
                  <a:lnTo>
                    <a:pt x="215582" y="1606473"/>
                  </a:lnTo>
                  <a:lnTo>
                    <a:pt x="216852" y="1603502"/>
                  </a:lnTo>
                  <a:lnTo>
                    <a:pt x="216852" y="1605394"/>
                  </a:lnTo>
                  <a:lnTo>
                    <a:pt x="218122" y="1612938"/>
                  </a:lnTo>
                  <a:lnTo>
                    <a:pt x="219392" y="1619427"/>
                  </a:lnTo>
                  <a:lnTo>
                    <a:pt x="224472" y="1631937"/>
                  </a:lnTo>
                  <a:lnTo>
                    <a:pt x="224472" y="1576031"/>
                  </a:lnTo>
                  <a:lnTo>
                    <a:pt x="214312" y="1559598"/>
                  </a:lnTo>
                  <a:lnTo>
                    <a:pt x="205422" y="1542427"/>
                  </a:lnTo>
                  <a:lnTo>
                    <a:pt x="196532" y="1524495"/>
                  </a:lnTo>
                  <a:lnTo>
                    <a:pt x="188912" y="1505762"/>
                  </a:lnTo>
                  <a:lnTo>
                    <a:pt x="185102" y="1495069"/>
                  </a:lnTo>
                  <a:lnTo>
                    <a:pt x="177482" y="1461312"/>
                  </a:lnTo>
                  <a:lnTo>
                    <a:pt x="176212" y="1458201"/>
                  </a:lnTo>
                  <a:lnTo>
                    <a:pt x="176212" y="1455420"/>
                  </a:lnTo>
                  <a:lnTo>
                    <a:pt x="174942" y="1452791"/>
                  </a:lnTo>
                  <a:lnTo>
                    <a:pt x="176212" y="1445983"/>
                  </a:lnTo>
                  <a:lnTo>
                    <a:pt x="178752" y="1432369"/>
                  </a:lnTo>
                  <a:lnTo>
                    <a:pt x="181292" y="1438046"/>
                  </a:lnTo>
                  <a:lnTo>
                    <a:pt x="182562" y="1440002"/>
                  </a:lnTo>
                  <a:lnTo>
                    <a:pt x="185102" y="1443926"/>
                  </a:lnTo>
                  <a:lnTo>
                    <a:pt x="188912" y="1450009"/>
                  </a:lnTo>
                  <a:lnTo>
                    <a:pt x="190182" y="1450378"/>
                  </a:lnTo>
                  <a:lnTo>
                    <a:pt x="199072" y="1460271"/>
                  </a:lnTo>
                  <a:lnTo>
                    <a:pt x="207962" y="1466786"/>
                  </a:lnTo>
                  <a:lnTo>
                    <a:pt x="216852" y="1469910"/>
                  </a:lnTo>
                  <a:lnTo>
                    <a:pt x="218122" y="1469872"/>
                  </a:lnTo>
                  <a:lnTo>
                    <a:pt x="220662" y="1469783"/>
                  </a:lnTo>
                  <a:lnTo>
                    <a:pt x="223202" y="1469694"/>
                  </a:lnTo>
                  <a:lnTo>
                    <a:pt x="224472" y="1469644"/>
                  </a:lnTo>
                  <a:lnTo>
                    <a:pt x="225742" y="1469504"/>
                  </a:lnTo>
                  <a:lnTo>
                    <a:pt x="225742" y="1469263"/>
                  </a:lnTo>
                  <a:lnTo>
                    <a:pt x="227012" y="1468932"/>
                  </a:lnTo>
                  <a:lnTo>
                    <a:pt x="228282" y="1467942"/>
                  </a:lnTo>
                  <a:lnTo>
                    <a:pt x="228282" y="1467205"/>
                  </a:lnTo>
                  <a:lnTo>
                    <a:pt x="232092" y="1463027"/>
                  </a:lnTo>
                  <a:lnTo>
                    <a:pt x="233362" y="1457972"/>
                  </a:lnTo>
                  <a:lnTo>
                    <a:pt x="233362" y="1450619"/>
                  </a:lnTo>
                  <a:lnTo>
                    <a:pt x="232092" y="1444409"/>
                  </a:lnTo>
                  <a:lnTo>
                    <a:pt x="229552" y="1437690"/>
                  </a:lnTo>
                  <a:lnTo>
                    <a:pt x="225742" y="1430464"/>
                  </a:lnTo>
                  <a:lnTo>
                    <a:pt x="223202" y="1426794"/>
                  </a:lnTo>
                  <a:lnTo>
                    <a:pt x="223202" y="1451952"/>
                  </a:lnTo>
                  <a:lnTo>
                    <a:pt x="223202" y="1456524"/>
                  </a:lnTo>
                  <a:lnTo>
                    <a:pt x="221932" y="1457198"/>
                  </a:lnTo>
                  <a:lnTo>
                    <a:pt x="219392" y="1457083"/>
                  </a:lnTo>
                  <a:lnTo>
                    <a:pt x="216852" y="1456969"/>
                  </a:lnTo>
                  <a:lnTo>
                    <a:pt x="186372" y="1422273"/>
                  </a:lnTo>
                  <a:lnTo>
                    <a:pt x="182562" y="1413827"/>
                  </a:lnTo>
                  <a:lnTo>
                    <a:pt x="182562" y="1405978"/>
                  </a:lnTo>
                  <a:lnTo>
                    <a:pt x="183832" y="1406880"/>
                  </a:lnTo>
                  <a:lnTo>
                    <a:pt x="185102" y="1407375"/>
                  </a:lnTo>
                  <a:lnTo>
                    <a:pt x="216852" y="1437741"/>
                  </a:lnTo>
                  <a:lnTo>
                    <a:pt x="220662" y="1443316"/>
                  </a:lnTo>
                  <a:lnTo>
                    <a:pt x="221932" y="1447990"/>
                  </a:lnTo>
                  <a:lnTo>
                    <a:pt x="223202" y="1451952"/>
                  </a:lnTo>
                  <a:lnTo>
                    <a:pt x="223202" y="1426794"/>
                  </a:lnTo>
                  <a:lnTo>
                    <a:pt x="188912" y="1395501"/>
                  </a:lnTo>
                  <a:lnTo>
                    <a:pt x="186372" y="1394650"/>
                  </a:lnTo>
                  <a:lnTo>
                    <a:pt x="185102" y="1395133"/>
                  </a:lnTo>
                  <a:lnTo>
                    <a:pt x="183832" y="1396390"/>
                  </a:lnTo>
                  <a:lnTo>
                    <a:pt x="186372" y="1379143"/>
                  </a:lnTo>
                  <a:lnTo>
                    <a:pt x="196532" y="1310119"/>
                  </a:lnTo>
                  <a:lnTo>
                    <a:pt x="197802" y="1301483"/>
                  </a:lnTo>
                  <a:lnTo>
                    <a:pt x="199072" y="1292860"/>
                  </a:lnTo>
                  <a:lnTo>
                    <a:pt x="201612" y="1270533"/>
                  </a:lnTo>
                  <a:lnTo>
                    <a:pt x="204152" y="1253451"/>
                  </a:lnTo>
                  <a:lnTo>
                    <a:pt x="206692" y="1261046"/>
                  </a:lnTo>
                  <a:lnTo>
                    <a:pt x="213042" y="1280020"/>
                  </a:lnTo>
                  <a:lnTo>
                    <a:pt x="227012" y="1306360"/>
                  </a:lnTo>
                  <a:lnTo>
                    <a:pt x="243522" y="1332433"/>
                  </a:lnTo>
                  <a:lnTo>
                    <a:pt x="263842" y="1358265"/>
                  </a:lnTo>
                  <a:lnTo>
                    <a:pt x="263842" y="1358760"/>
                  </a:lnTo>
                  <a:lnTo>
                    <a:pt x="262572" y="1360639"/>
                  </a:lnTo>
                  <a:lnTo>
                    <a:pt x="261302" y="1363014"/>
                  </a:lnTo>
                  <a:lnTo>
                    <a:pt x="262572" y="1365211"/>
                  </a:lnTo>
                  <a:lnTo>
                    <a:pt x="261302" y="1366291"/>
                  </a:lnTo>
                  <a:lnTo>
                    <a:pt x="260032" y="1367866"/>
                  </a:lnTo>
                  <a:lnTo>
                    <a:pt x="260032" y="1369187"/>
                  </a:lnTo>
                  <a:lnTo>
                    <a:pt x="257492" y="1372806"/>
                  </a:lnTo>
                  <a:lnTo>
                    <a:pt x="256222" y="1376235"/>
                  </a:lnTo>
                  <a:lnTo>
                    <a:pt x="254952" y="1379448"/>
                  </a:lnTo>
                  <a:lnTo>
                    <a:pt x="253682" y="1381823"/>
                  </a:lnTo>
                  <a:lnTo>
                    <a:pt x="252412" y="1385481"/>
                  </a:lnTo>
                  <a:lnTo>
                    <a:pt x="251142" y="1390472"/>
                  </a:lnTo>
                  <a:lnTo>
                    <a:pt x="251142" y="1407096"/>
                  </a:lnTo>
                  <a:lnTo>
                    <a:pt x="252412" y="1413967"/>
                  </a:lnTo>
                  <a:lnTo>
                    <a:pt x="253682" y="1419872"/>
                  </a:lnTo>
                  <a:lnTo>
                    <a:pt x="254952" y="1420088"/>
                  </a:lnTo>
                  <a:lnTo>
                    <a:pt x="258762" y="1426832"/>
                  </a:lnTo>
                  <a:lnTo>
                    <a:pt x="261302" y="1429092"/>
                  </a:lnTo>
                  <a:lnTo>
                    <a:pt x="263842" y="1431366"/>
                  </a:lnTo>
                  <a:lnTo>
                    <a:pt x="268922" y="1433703"/>
                  </a:lnTo>
                  <a:lnTo>
                    <a:pt x="270192" y="1433741"/>
                  </a:lnTo>
                  <a:lnTo>
                    <a:pt x="274002" y="1433855"/>
                  </a:lnTo>
                  <a:lnTo>
                    <a:pt x="274002" y="1433982"/>
                  </a:lnTo>
                  <a:lnTo>
                    <a:pt x="275272" y="1434058"/>
                  </a:lnTo>
                  <a:lnTo>
                    <a:pt x="276542" y="1434134"/>
                  </a:lnTo>
                  <a:lnTo>
                    <a:pt x="277812" y="1434211"/>
                  </a:lnTo>
                  <a:lnTo>
                    <a:pt x="279082" y="1434287"/>
                  </a:lnTo>
                  <a:lnTo>
                    <a:pt x="282892" y="1430959"/>
                  </a:lnTo>
                  <a:lnTo>
                    <a:pt x="285432" y="1428750"/>
                  </a:lnTo>
                  <a:lnTo>
                    <a:pt x="291782" y="1417294"/>
                  </a:lnTo>
                  <a:lnTo>
                    <a:pt x="291782" y="1417091"/>
                  </a:lnTo>
                  <a:lnTo>
                    <a:pt x="296862" y="1420063"/>
                  </a:lnTo>
                  <a:lnTo>
                    <a:pt x="303212" y="1421485"/>
                  </a:lnTo>
                  <a:lnTo>
                    <a:pt x="304482" y="1421409"/>
                  </a:lnTo>
                  <a:lnTo>
                    <a:pt x="305752" y="1421345"/>
                  </a:lnTo>
                  <a:lnTo>
                    <a:pt x="307022" y="1421269"/>
                  </a:lnTo>
                  <a:lnTo>
                    <a:pt x="308292" y="1421206"/>
                  </a:lnTo>
                  <a:lnTo>
                    <a:pt x="309562" y="1421130"/>
                  </a:lnTo>
                  <a:lnTo>
                    <a:pt x="317182" y="1419237"/>
                  </a:lnTo>
                  <a:lnTo>
                    <a:pt x="318452" y="1418920"/>
                  </a:lnTo>
                  <a:lnTo>
                    <a:pt x="323532" y="1414868"/>
                  </a:lnTo>
                  <a:lnTo>
                    <a:pt x="327342" y="1408963"/>
                  </a:lnTo>
                  <a:lnTo>
                    <a:pt x="327342" y="13957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88019" y="4761650"/>
            <a:ext cx="6796405" cy="484505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In</a:t>
            </a:r>
            <a:r>
              <a:rPr sz="1200" spc="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Loving</a:t>
            </a:r>
            <a:r>
              <a:rPr sz="1200" spc="5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Memory</a:t>
            </a:r>
            <a:r>
              <a:rPr sz="1200" spc="5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200" spc="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b="1" dirty="0">
                <a:solidFill>
                  <a:srgbClr val="FAFAFA"/>
                </a:solidFill>
                <a:latin typeface="Palatino Linotype"/>
                <a:cs typeface="Palatino Linotype"/>
              </a:rPr>
              <a:t>Pastor</a:t>
            </a:r>
            <a:r>
              <a:rPr sz="1200" b="1" spc="10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b="1" dirty="0">
                <a:solidFill>
                  <a:srgbClr val="FAFAFA"/>
                </a:solidFill>
                <a:latin typeface="Palatino Linotype"/>
                <a:cs typeface="Palatino Linotype"/>
              </a:rPr>
              <a:t>Henry</a:t>
            </a:r>
            <a:r>
              <a:rPr sz="1200" b="1" spc="9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b="1" dirty="0">
                <a:solidFill>
                  <a:srgbClr val="FAFAFA"/>
                </a:solidFill>
                <a:latin typeface="Palatino Linotype"/>
                <a:cs typeface="Palatino Linotype"/>
              </a:rPr>
              <a:t>Darnell</a:t>
            </a:r>
            <a:r>
              <a:rPr sz="1200" b="1" spc="9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b="1" spc="-10" dirty="0">
                <a:solidFill>
                  <a:srgbClr val="FAFAFA"/>
                </a:solidFill>
                <a:latin typeface="Palatino Linotype"/>
                <a:cs typeface="Palatino Linotype"/>
              </a:rPr>
              <a:t>Sneed</a:t>
            </a:r>
            <a:endParaRPr sz="12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August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27,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1967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155" dirty="0">
                <a:solidFill>
                  <a:srgbClr val="FAFAFA"/>
                </a:solidFill>
                <a:latin typeface="Palatino Linotype"/>
                <a:cs typeface="Palatino Linotype"/>
              </a:rPr>
              <a:t>–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July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9,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2024</a:t>
            </a:r>
            <a:endParaRPr sz="12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Palatino Linotype"/>
              <a:cs typeface="Palatino Linotype"/>
            </a:endParaRPr>
          </a:p>
          <a:p>
            <a:pPr marL="40005" marR="32384" indent="36830" algn="ctr">
              <a:lnSpc>
                <a:spcPct val="114599"/>
              </a:lnSpc>
              <a:spcBef>
                <a:spcPts val="5"/>
              </a:spcBef>
            </a:pP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With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heavy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hearts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profound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respect,</a:t>
            </a:r>
            <a:r>
              <a:rPr sz="1200" spc="-3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we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remember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honor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the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life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Pastor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Henry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Darnell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Sneed,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our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beloved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30" dirty="0">
                <a:solidFill>
                  <a:srgbClr val="FAFAFA"/>
                </a:solidFill>
                <a:latin typeface="Palatino Linotype"/>
                <a:cs typeface="Palatino Linotype"/>
              </a:rPr>
              <a:t>NHA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board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member,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who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transitioned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from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this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life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on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July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9,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2024.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Pastor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Sneed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was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more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than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title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was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beacon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light,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steadfast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guide,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source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strength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for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all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who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had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the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privilege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knowing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him.</a:t>
            </a:r>
            <a:endParaRPr sz="1200">
              <a:latin typeface="Palatino Linotype"/>
              <a:cs typeface="Palatino Linotype"/>
            </a:endParaRPr>
          </a:p>
          <a:p>
            <a:pPr marL="45720" marR="38100" indent="34290" algn="ctr">
              <a:lnSpc>
                <a:spcPct val="114599"/>
              </a:lnSpc>
            </a:pPr>
            <a:r>
              <a:rPr sz="1200" spc="-12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devoted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husband,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father,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pastor,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 life coach,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Pastor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Sneed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lived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 with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purpose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 and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walked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in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faith.</a:t>
            </a:r>
            <a:r>
              <a:rPr sz="1200" spc="-4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wisdom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reached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beyond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the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pulpit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into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every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space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entered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whether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counseling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a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young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person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in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crisis,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mentoring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leaders,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or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lending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listening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ear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to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someone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in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need.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served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not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just with his 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words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 but with his life,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leading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by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 example through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humility,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grace,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integrity.</a:t>
            </a:r>
            <a:endParaRPr sz="1200">
              <a:latin typeface="Palatino Linotype"/>
              <a:cs typeface="Palatino Linotype"/>
            </a:endParaRPr>
          </a:p>
          <a:p>
            <a:pPr marL="12700" marR="5080" indent="34290" algn="ctr">
              <a:lnSpc>
                <a:spcPct val="114599"/>
              </a:lnSpc>
            </a:pP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As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spiritual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leader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visionary,</a:t>
            </a:r>
            <a:r>
              <a:rPr sz="12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Pastor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Sneed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helped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shape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the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moral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compassionate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compass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our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community.</a:t>
            </a:r>
            <a:r>
              <a:rPr sz="1200" spc="-3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unwavering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commitment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to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justice,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healing,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hope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was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reflected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in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every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initiative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supported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every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life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touched.</a:t>
            </a:r>
            <a:r>
              <a:rPr sz="12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As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30" dirty="0">
                <a:solidFill>
                  <a:srgbClr val="FAFAFA"/>
                </a:solidFill>
                <a:latin typeface="Palatino Linotype"/>
                <a:cs typeface="Palatino Linotype"/>
              </a:rPr>
              <a:t>NHA</a:t>
            </a:r>
            <a:r>
              <a:rPr sz="12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board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member,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offered guidance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encouragement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that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lifted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our</a:t>
            </a:r>
            <a:r>
              <a:rPr sz="1200" spc="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mission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to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greater</a:t>
            </a:r>
            <a:r>
              <a:rPr sz="1200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heights.</a:t>
            </a:r>
            <a:endParaRPr sz="1200">
              <a:latin typeface="Palatino Linotype"/>
              <a:cs typeface="Palatino Linotype"/>
            </a:endParaRPr>
          </a:p>
          <a:p>
            <a:pPr marL="126364" marR="102235" indent="20955" algn="ctr">
              <a:lnSpc>
                <a:spcPct val="114599"/>
              </a:lnSpc>
            </a:pPr>
            <a:r>
              <a:rPr sz="12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We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will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remember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Pastor Sneed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not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only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for what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accomplished,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but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for 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how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made us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feel: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seen,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heard,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valued,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loved.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legacy of service,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faith,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 compassion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will</a:t>
            </a:r>
            <a:r>
              <a:rPr sz="12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forever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guide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our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steps.</a:t>
            </a:r>
            <a:r>
              <a:rPr sz="1200" spc="-4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Though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is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no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longer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with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us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in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body,</a:t>
            </a:r>
            <a:r>
              <a:rPr sz="1200" spc="-3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spirit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lives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on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in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the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countless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lives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he empowered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the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lasting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imprint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left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on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our</a:t>
            </a:r>
            <a:r>
              <a:rPr sz="12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hearts.</a:t>
            </a:r>
            <a:endParaRPr sz="1200">
              <a:latin typeface="Palatino Linotype"/>
              <a:cs typeface="Palatino Linotype"/>
            </a:endParaRPr>
          </a:p>
          <a:p>
            <a:pPr marL="212725" marR="167640" algn="ctr">
              <a:lnSpc>
                <a:spcPct val="114599"/>
              </a:lnSpc>
            </a:pPr>
            <a:r>
              <a:rPr sz="12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We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offer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our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deepest condolences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to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his family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loved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 ones,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we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honor his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memory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with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gratitude,</a:t>
            </a:r>
            <a:r>
              <a:rPr sz="12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reverence,</a:t>
            </a:r>
            <a:r>
              <a:rPr sz="12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2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love.</a:t>
            </a:r>
            <a:endParaRPr sz="12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235"/>
              </a:spcBef>
            </a:pPr>
            <a:endParaRPr sz="12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Rest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well,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Pastor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Sneed.</a:t>
            </a:r>
            <a:r>
              <a:rPr sz="12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Your</a:t>
            </a:r>
            <a:r>
              <a:rPr sz="12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work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here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dirty="0">
                <a:solidFill>
                  <a:srgbClr val="FAFAFA"/>
                </a:solidFill>
                <a:latin typeface="Palatino Linotype"/>
                <a:cs typeface="Palatino Linotype"/>
              </a:rPr>
              <a:t>lives</a:t>
            </a:r>
            <a:r>
              <a:rPr sz="12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2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on.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6786" y="581913"/>
            <a:ext cx="327660" cy="3876040"/>
          </a:xfrm>
          <a:custGeom>
            <a:avLst/>
            <a:gdLst/>
            <a:ahLst/>
            <a:cxnLst/>
            <a:rect l="l" t="t" r="r" b="b"/>
            <a:pathLst>
              <a:path w="327659" h="3876040">
                <a:moveTo>
                  <a:pt x="93472" y="2419134"/>
                </a:moveTo>
                <a:lnTo>
                  <a:pt x="93459" y="2419451"/>
                </a:lnTo>
                <a:lnTo>
                  <a:pt x="93472" y="2419273"/>
                </a:lnTo>
                <a:lnTo>
                  <a:pt x="93472" y="2419134"/>
                </a:lnTo>
                <a:close/>
              </a:path>
              <a:path w="327659" h="3876040">
                <a:moveTo>
                  <a:pt x="93472" y="481279"/>
                </a:moveTo>
                <a:lnTo>
                  <a:pt x="93459" y="481596"/>
                </a:lnTo>
                <a:lnTo>
                  <a:pt x="93472" y="481431"/>
                </a:lnTo>
                <a:lnTo>
                  <a:pt x="93472" y="481279"/>
                </a:lnTo>
                <a:close/>
              </a:path>
              <a:path w="327659" h="3876040">
                <a:moveTo>
                  <a:pt x="101003" y="2398484"/>
                </a:moveTo>
                <a:lnTo>
                  <a:pt x="100888" y="2398674"/>
                </a:lnTo>
                <a:lnTo>
                  <a:pt x="101003" y="2398484"/>
                </a:lnTo>
                <a:close/>
              </a:path>
              <a:path w="327659" h="3876040">
                <a:moveTo>
                  <a:pt x="101003" y="460629"/>
                </a:moveTo>
                <a:lnTo>
                  <a:pt x="100888" y="460819"/>
                </a:lnTo>
                <a:lnTo>
                  <a:pt x="101003" y="460629"/>
                </a:lnTo>
                <a:close/>
              </a:path>
              <a:path w="327659" h="3876040">
                <a:moveTo>
                  <a:pt x="147459" y="2288781"/>
                </a:moveTo>
                <a:lnTo>
                  <a:pt x="147332" y="2288616"/>
                </a:lnTo>
                <a:lnTo>
                  <a:pt x="147459" y="2288781"/>
                </a:lnTo>
                <a:close/>
              </a:path>
              <a:path w="327659" h="3876040">
                <a:moveTo>
                  <a:pt x="147459" y="350939"/>
                </a:moveTo>
                <a:lnTo>
                  <a:pt x="147332" y="350761"/>
                </a:lnTo>
                <a:lnTo>
                  <a:pt x="147459" y="350939"/>
                </a:lnTo>
                <a:close/>
              </a:path>
              <a:path w="327659" h="3876040">
                <a:moveTo>
                  <a:pt x="230276" y="2123376"/>
                </a:moveTo>
                <a:close/>
              </a:path>
              <a:path w="327659" h="3876040">
                <a:moveTo>
                  <a:pt x="250469" y="2497099"/>
                </a:moveTo>
                <a:close/>
              </a:path>
              <a:path w="327659" h="3876040">
                <a:moveTo>
                  <a:pt x="250469" y="559244"/>
                </a:moveTo>
                <a:close/>
              </a:path>
              <a:path w="327659" h="3876040">
                <a:moveTo>
                  <a:pt x="317500" y="2483980"/>
                </a:moveTo>
                <a:lnTo>
                  <a:pt x="316230" y="2475890"/>
                </a:lnTo>
                <a:lnTo>
                  <a:pt x="311150" y="2469362"/>
                </a:lnTo>
                <a:lnTo>
                  <a:pt x="308610" y="2467953"/>
                </a:lnTo>
                <a:lnTo>
                  <a:pt x="308610" y="2483599"/>
                </a:lnTo>
                <a:lnTo>
                  <a:pt x="307340" y="2487282"/>
                </a:lnTo>
                <a:lnTo>
                  <a:pt x="307340" y="2525369"/>
                </a:lnTo>
                <a:lnTo>
                  <a:pt x="307340" y="2531859"/>
                </a:lnTo>
                <a:lnTo>
                  <a:pt x="304800" y="2537510"/>
                </a:lnTo>
                <a:lnTo>
                  <a:pt x="298450" y="2543022"/>
                </a:lnTo>
                <a:lnTo>
                  <a:pt x="292100" y="2541968"/>
                </a:lnTo>
                <a:lnTo>
                  <a:pt x="284480" y="2534335"/>
                </a:lnTo>
                <a:lnTo>
                  <a:pt x="281940" y="2527897"/>
                </a:lnTo>
                <a:lnTo>
                  <a:pt x="278130" y="2521127"/>
                </a:lnTo>
                <a:lnTo>
                  <a:pt x="275590" y="2506586"/>
                </a:lnTo>
                <a:lnTo>
                  <a:pt x="276860" y="2505087"/>
                </a:lnTo>
                <a:lnTo>
                  <a:pt x="276860" y="2502916"/>
                </a:lnTo>
                <a:lnTo>
                  <a:pt x="275590" y="2496731"/>
                </a:lnTo>
                <a:lnTo>
                  <a:pt x="275590" y="2495651"/>
                </a:lnTo>
                <a:lnTo>
                  <a:pt x="274320" y="2494788"/>
                </a:lnTo>
                <a:lnTo>
                  <a:pt x="274320" y="2491232"/>
                </a:lnTo>
                <a:lnTo>
                  <a:pt x="281940" y="2492895"/>
                </a:lnTo>
                <a:lnTo>
                  <a:pt x="283210" y="2493505"/>
                </a:lnTo>
                <a:lnTo>
                  <a:pt x="289560" y="2496553"/>
                </a:lnTo>
                <a:lnTo>
                  <a:pt x="295910" y="2502204"/>
                </a:lnTo>
                <a:lnTo>
                  <a:pt x="302260" y="2509850"/>
                </a:lnTo>
                <a:lnTo>
                  <a:pt x="306070" y="2518029"/>
                </a:lnTo>
                <a:lnTo>
                  <a:pt x="307340" y="2525369"/>
                </a:lnTo>
                <a:lnTo>
                  <a:pt x="307340" y="2487282"/>
                </a:lnTo>
                <a:lnTo>
                  <a:pt x="306070" y="2490952"/>
                </a:lnTo>
                <a:lnTo>
                  <a:pt x="306070" y="2492552"/>
                </a:lnTo>
                <a:lnTo>
                  <a:pt x="304800" y="2494229"/>
                </a:lnTo>
                <a:lnTo>
                  <a:pt x="299720" y="2489149"/>
                </a:lnTo>
                <a:lnTo>
                  <a:pt x="294640" y="2485059"/>
                </a:lnTo>
                <a:lnTo>
                  <a:pt x="288290" y="2481935"/>
                </a:lnTo>
                <a:lnTo>
                  <a:pt x="283210" y="2479789"/>
                </a:lnTo>
                <a:lnTo>
                  <a:pt x="285750" y="2477986"/>
                </a:lnTo>
                <a:lnTo>
                  <a:pt x="288290" y="2476881"/>
                </a:lnTo>
                <a:lnTo>
                  <a:pt x="293370" y="2475192"/>
                </a:lnTo>
                <a:lnTo>
                  <a:pt x="295910" y="2475141"/>
                </a:lnTo>
                <a:lnTo>
                  <a:pt x="298450" y="2476423"/>
                </a:lnTo>
                <a:lnTo>
                  <a:pt x="306070" y="2479243"/>
                </a:lnTo>
                <a:lnTo>
                  <a:pt x="308610" y="2483599"/>
                </a:lnTo>
                <a:lnTo>
                  <a:pt x="308610" y="2467953"/>
                </a:lnTo>
                <a:lnTo>
                  <a:pt x="302260" y="2464397"/>
                </a:lnTo>
                <a:lnTo>
                  <a:pt x="297180" y="2462225"/>
                </a:lnTo>
                <a:lnTo>
                  <a:pt x="292100" y="2462136"/>
                </a:lnTo>
                <a:lnTo>
                  <a:pt x="287020" y="2464104"/>
                </a:lnTo>
                <a:lnTo>
                  <a:pt x="283210" y="2464981"/>
                </a:lnTo>
                <a:lnTo>
                  <a:pt x="278130" y="2468270"/>
                </a:lnTo>
                <a:lnTo>
                  <a:pt x="269240" y="2473833"/>
                </a:lnTo>
                <a:lnTo>
                  <a:pt x="262890" y="2458745"/>
                </a:lnTo>
                <a:lnTo>
                  <a:pt x="256540" y="2445804"/>
                </a:lnTo>
                <a:lnTo>
                  <a:pt x="250190" y="2435021"/>
                </a:lnTo>
                <a:lnTo>
                  <a:pt x="243840" y="2426411"/>
                </a:lnTo>
                <a:lnTo>
                  <a:pt x="240030" y="2421318"/>
                </a:lnTo>
                <a:lnTo>
                  <a:pt x="236220" y="2416010"/>
                </a:lnTo>
                <a:lnTo>
                  <a:pt x="231140" y="2410472"/>
                </a:lnTo>
                <a:lnTo>
                  <a:pt x="226060" y="2404808"/>
                </a:lnTo>
                <a:lnTo>
                  <a:pt x="224790" y="2404440"/>
                </a:lnTo>
                <a:lnTo>
                  <a:pt x="207010" y="2387346"/>
                </a:lnTo>
                <a:lnTo>
                  <a:pt x="193040" y="2372690"/>
                </a:lnTo>
                <a:lnTo>
                  <a:pt x="181610" y="2360498"/>
                </a:lnTo>
                <a:lnTo>
                  <a:pt x="172720" y="2350744"/>
                </a:lnTo>
                <a:lnTo>
                  <a:pt x="172720" y="2350046"/>
                </a:lnTo>
                <a:lnTo>
                  <a:pt x="171450" y="2349512"/>
                </a:lnTo>
                <a:lnTo>
                  <a:pt x="171450" y="2349754"/>
                </a:lnTo>
                <a:lnTo>
                  <a:pt x="171450" y="2367115"/>
                </a:lnTo>
                <a:lnTo>
                  <a:pt x="173990" y="2370036"/>
                </a:lnTo>
                <a:lnTo>
                  <a:pt x="185420" y="2382431"/>
                </a:lnTo>
                <a:lnTo>
                  <a:pt x="218440" y="2414346"/>
                </a:lnTo>
                <a:lnTo>
                  <a:pt x="223520" y="2419832"/>
                </a:lnTo>
                <a:lnTo>
                  <a:pt x="228600" y="2425090"/>
                </a:lnTo>
                <a:lnTo>
                  <a:pt x="232410" y="2430107"/>
                </a:lnTo>
                <a:lnTo>
                  <a:pt x="236220" y="2434996"/>
                </a:lnTo>
                <a:lnTo>
                  <a:pt x="241300" y="2443353"/>
                </a:lnTo>
                <a:lnTo>
                  <a:pt x="247650" y="2454008"/>
                </a:lnTo>
                <a:lnTo>
                  <a:pt x="254000" y="2466924"/>
                </a:lnTo>
                <a:lnTo>
                  <a:pt x="261620" y="2482113"/>
                </a:lnTo>
                <a:lnTo>
                  <a:pt x="256540" y="2487358"/>
                </a:lnTo>
                <a:lnTo>
                  <a:pt x="252730" y="2492362"/>
                </a:lnTo>
                <a:lnTo>
                  <a:pt x="251460" y="2497124"/>
                </a:lnTo>
                <a:lnTo>
                  <a:pt x="247650" y="2503259"/>
                </a:lnTo>
                <a:lnTo>
                  <a:pt x="246380" y="2509964"/>
                </a:lnTo>
                <a:lnTo>
                  <a:pt x="246380" y="2525026"/>
                </a:lnTo>
                <a:lnTo>
                  <a:pt x="248920" y="2532380"/>
                </a:lnTo>
                <a:lnTo>
                  <a:pt x="256540" y="2544813"/>
                </a:lnTo>
                <a:lnTo>
                  <a:pt x="257810" y="2546896"/>
                </a:lnTo>
                <a:lnTo>
                  <a:pt x="262890" y="2548890"/>
                </a:lnTo>
                <a:lnTo>
                  <a:pt x="271780" y="2543683"/>
                </a:lnTo>
                <a:lnTo>
                  <a:pt x="273050" y="2539835"/>
                </a:lnTo>
                <a:lnTo>
                  <a:pt x="270510" y="2533523"/>
                </a:lnTo>
                <a:lnTo>
                  <a:pt x="267970" y="2532240"/>
                </a:lnTo>
                <a:lnTo>
                  <a:pt x="264160" y="2534335"/>
                </a:lnTo>
                <a:lnTo>
                  <a:pt x="262890" y="2533535"/>
                </a:lnTo>
                <a:lnTo>
                  <a:pt x="259080" y="2526919"/>
                </a:lnTo>
                <a:lnTo>
                  <a:pt x="256540" y="2522321"/>
                </a:lnTo>
                <a:lnTo>
                  <a:pt x="257810" y="2517571"/>
                </a:lnTo>
                <a:lnTo>
                  <a:pt x="257810" y="2507602"/>
                </a:lnTo>
                <a:lnTo>
                  <a:pt x="261620" y="2501341"/>
                </a:lnTo>
                <a:lnTo>
                  <a:pt x="262890" y="2499322"/>
                </a:lnTo>
                <a:lnTo>
                  <a:pt x="264160" y="2497213"/>
                </a:lnTo>
                <a:lnTo>
                  <a:pt x="266700" y="2521191"/>
                </a:lnTo>
                <a:lnTo>
                  <a:pt x="270510" y="2532164"/>
                </a:lnTo>
                <a:lnTo>
                  <a:pt x="274320" y="2538336"/>
                </a:lnTo>
                <a:lnTo>
                  <a:pt x="276860" y="2542463"/>
                </a:lnTo>
                <a:lnTo>
                  <a:pt x="276860" y="2543162"/>
                </a:lnTo>
                <a:lnTo>
                  <a:pt x="285750" y="2550909"/>
                </a:lnTo>
                <a:lnTo>
                  <a:pt x="294640" y="2554173"/>
                </a:lnTo>
                <a:lnTo>
                  <a:pt x="302260" y="2552966"/>
                </a:lnTo>
                <a:lnTo>
                  <a:pt x="307340" y="2549715"/>
                </a:lnTo>
                <a:lnTo>
                  <a:pt x="308610" y="2548890"/>
                </a:lnTo>
                <a:lnTo>
                  <a:pt x="311150" y="2547264"/>
                </a:lnTo>
                <a:lnTo>
                  <a:pt x="311150" y="2546705"/>
                </a:lnTo>
                <a:lnTo>
                  <a:pt x="312420" y="2546375"/>
                </a:lnTo>
                <a:lnTo>
                  <a:pt x="316230" y="2537168"/>
                </a:lnTo>
                <a:lnTo>
                  <a:pt x="317500" y="2526982"/>
                </a:lnTo>
                <a:lnTo>
                  <a:pt x="316230" y="2515844"/>
                </a:lnTo>
                <a:lnTo>
                  <a:pt x="311150" y="2503754"/>
                </a:lnTo>
                <a:lnTo>
                  <a:pt x="312420" y="2503246"/>
                </a:lnTo>
                <a:lnTo>
                  <a:pt x="312420" y="2502598"/>
                </a:lnTo>
                <a:lnTo>
                  <a:pt x="314960" y="2498915"/>
                </a:lnTo>
                <a:lnTo>
                  <a:pt x="316230" y="2496210"/>
                </a:lnTo>
                <a:lnTo>
                  <a:pt x="316230" y="2493632"/>
                </a:lnTo>
                <a:lnTo>
                  <a:pt x="317500" y="2483980"/>
                </a:lnTo>
                <a:close/>
              </a:path>
              <a:path w="327659" h="3876040">
                <a:moveTo>
                  <a:pt x="317500" y="546125"/>
                </a:moveTo>
                <a:lnTo>
                  <a:pt x="316230" y="538035"/>
                </a:lnTo>
                <a:lnTo>
                  <a:pt x="311150" y="531507"/>
                </a:lnTo>
                <a:lnTo>
                  <a:pt x="308610" y="530098"/>
                </a:lnTo>
                <a:lnTo>
                  <a:pt x="308610" y="545744"/>
                </a:lnTo>
                <a:lnTo>
                  <a:pt x="307340" y="549427"/>
                </a:lnTo>
                <a:lnTo>
                  <a:pt x="307340" y="587514"/>
                </a:lnTo>
                <a:lnTo>
                  <a:pt x="307340" y="594004"/>
                </a:lnTo>
                <a:lnTo>
                  <a:pt x="304800" y="599655"/>
                </a:lnTo>
                <a:lnTo>
                  <a:pt x="298450" y="605167"/>
                </a:lnTo>
                <a:lnTo>
                  <a:pt x="292100" y="604126"/>
                </a:lnTo>
                <a:lnTo>
                  <a:pt x="284480" y="596480"/>
                </a:lnTo>
                <a:lnTo>
                  <a:pt x="281940" y="590054"/>
                </a:lnTo>
                <a:lnTo>
                  <a:pt x="278130" y="583285"/>
                </a:lnTo>
                <a:lnTo>
                  <a:pt x="275590" y="568731"/>
                </a:lnTo>
                <a:lnTo>
                  <a:pt x="276860" y="567245"/>
                </a:lnTo>
                <a:lnTo>
                  <a:pt x="276860" y="565073"/>
                </a:lnTo>
                <a:lnTo>
                  <a:pt x="275590" y="558876"/>
                </a:lnTo>
                <a:lnTo>
                  <a:pt x="275590" y="557809"/>
                </a:lnTo>
                <a:lnTo>
                  <a:pt x="274320" y="556945"/>
                </a:lnTo>
                <a:lnTo>
                  <a:pt x="274320" y="553377"/>
                </a:lnTo>
                <a:lnTo>
                  <a:pt x="281940" y="555040"/>
                </a:lnTo>
                <a:lnTo>
                  <a:pt x="283210" y="555650"/>
                </a:lnTo>
                <a:lnTo>
                  <a:pt x="289560" y="558698"/>
                </a:lnTo>
                <a:lnTo>
                  <a:pt x="295910" y="564349"/>
                </a:lnTo>
                <a:lnTo>
                  <a:pt x="302260" y="572008"/>
                </a:lnTo>
                <a:lnTo>
                  <a:pt x="306070" y="580186"/>
                </a:lnTo>
                <a:lnTo>
                  <a:pt x="307340" y="587514"/>
                </a:lnTo>
                <a:lnTo>
                  <a:pt x="307340" y="549427"/>
                </a:lnTo>
                <a:lnTo>
                  <a:pt x="306070" y="553110"/>
                </a:lnTo>
                <a:lnTo>
                  <a:pt x="306070" y="554697"/>
                </a:lnTo>
                <a:lnTo>
                  <a:pt x="304800" y="556387"/>
                </a:lnTo>
                <a:lnTo>
                  <a:pt x="299720" y="551307"/>
                </a:lnTo>
                <a:lnTo>
                  <a:pt x="294640" y="547204"/>
                </a:lnTo>
                <a:lnTo>
                  <a:pt x="288290" y="544080"/>
                </a:lnTo>
                <a:lnTo>
                  <a:pt x="283210" y="541934"/>
                </a:lnTo>
                <a:lnTo>
                  <a:pt x="285750" y="540143"/>
                </a:lnTo>
                <a:lnTo>
                  <a:pt x="288290" y="539026"/>
                </a:lnTo>
                <a:lnTo>
                  <a:pt x="293370" y="537337"/>
                </a:lnTo>
                <a:lnTo>
                  <a:pt x="295910" y="537298"/>
                </a:lnTo>
                <a:lnTo>
                  <a:pt x="298450" y="538568"/>
                </a:lnTo>
                <a:lnTo>
                  <a:pt x="306070" y="541388"/>
                </a:lnTo>
                <a:lnTo>
                  <a:pt x="308610" y="545744"/>
                </a:lnTo>
                <a:lnTo>
                  <a:pt x="308610" y="530098"/>
                </a:lnTo>
                <a:lnTo>
                  <a:pt x="302260" y="526542"/>
                </a:lnTo>
                <a:lnTo>
                  <a:pt x="297180" y="524370"/>
                </a:lnTo>
                <a:lnTo>
                  <a:pt x="292100" y="524294"/>
                </a:lnTo>
                <a:lnTo>
                  <a:pt x="287020" y="526262"/>
                </a:lnTo>
                <a:lnTo>
                  <a:pt x="283210" y="527126"/>
                </a:lnTo>
                <a:lnTo>
                  <a:pt x="278130" y="530428"/>
                </a:lnTo>
                <a:lnTo>
                  <a:pt x="269240" y="535978"/>
                </a:lnTo>
                <a:lnTo>
                  <a:pt x="262890" y="520890"/>
                </a:lnTo>
                <a:lnTo>
                  <a:pt x="256540" y="507961"/>
                </a:lnTo>
                <a:lnTo>
                  <a:pt x="250190" y="497179"/>
                </a:lnTo>
                <a:lnTo>
                  <a:pt x="243840" y="488556"/>
                </a:lnTo>
                <a:lnTo>
                  <a:pt x="240030" y="483463"/>
                </a:lnTo>
                <a:lnTo>
                  <a:pt x="236220" y="478155"/>
                </a:lnTo>
                <a:lnTo>
                  <a:pt x="231140" y="472617"/>
                </a:lnTo>
                <a:lnTo>
                  <a:pt x="226060" y="466953"/>
                </a:lnTo>
                <a:lnTo>
                  <a:pt x="224790" y="466585"/>
                </a:lnTo>
                <a:lnTo>
                  <a:pt x="207010" y="449491"/>
                </a:lnTo>
                <a:lnTo>
                  <a:pt x="193040" y="434848"/>
                </a:lnTo>
                <a:lnTo>
                  <a:pt x="181610" y="422643"/>
                </a:lnTo>
                <a:lnTo>
                  <a:pt x="172720" y="412902"/>
                </a:lnTo>
                <a:lnTo>
                  <a:pt x="172720" y="412191"/>
                </a:lnTo>
                <a:lnTo>
                  <a:pt x="171450" y="411657"/>
                </a:lnTo>
                <a:lnTo>
                  <a:pt x="171450" y="411899"/>
                </a:lnTo>
                <a:lnTo>
                  <a:pt x="171450" y="429272"/>
                </a:lnTo>
                <a:lnTo>
                  <a:pt x="173990" y="432181"/>
                </a:lnTo>
                <a:lnTo>
                  <a:pt x="185420" y="444576"/>
                </a:lnTo>
                <a:lnTo>
                  <a:pt x="218440" y="476504"/>
                </a:lnTo>
                <a:lnTo>
                  <a:pt x="223520" y="481977"/>
                </a:lnTo>
                <a:lnTo>
                  <a:pt x="228600" y="487235"/>
                </a:lnTo>
                <a:lnTo>
                  <a:pt x="232410" y="492264"/>
                </a:lnTo>
                <a:lnTo>
                  <a:pt x="236220" y="497154"/>
                </a:lnTo>
                <a:lnTo>
                  <a:pt x="241300" y="505510"/>
                </a:lnTo>
                <a:lnTo>
                  <a:pt x="247650" y="516153"/>
                </a:lnTo>
                <a:lnTo>
                  <a:pt x="254000" y="529082"/>
                </a:lnTo>
                <a:lnTo>
                  <a:pt x="261620" y="544258"/>
                </a:lnTo>
                <a:lnTo>
                  <a:pt x="256540" y="549503"/>
                </a:lnTo>
                <a:lnTo>
                  <a:pt x="252730" y="554520"/>
                </a:lnTo>
                <a:lnTo>
                  <a:pt x="251460" y="559269"/>
                </a:lnTo>
                <a:lnTo>
                  <a:pt x="247650" y="565404"/>
                </a:lnTo>
                <a:lnTo>
                  <a:pt x="246380" y="572109"/>
                </a:lnTo>
                <a:lnTo>
                  <a:pt x="246380" y="587184"/>
                </a:lnTo>
                <a:lnTo>
                  <a:pt x="248920" y="594525"/>
                </a:lnTo>
                <a:lnTo>
                  <a:pt x="256540" y="606971"/>
                </a:lnTo>
                <a:lnTo>
                  <a:pt x="257810" y="609041"/>
                </a:lnTo>
                <a:lnTo>
                  <a:pt x="262890" y="611047"/>
                </a:lnTo>
                <a:lnTo>
                  <a:pt x="271780" y="605828"/>
                </a:lnTo>
                <a:lnTo>
                  <a:pt x="273050" y="601992"/>
                </a:lnTo>
                <a:lnTo>
                  <a:pt x="270510" y="595680"/>
                </a:lnTo>
                <a:lnTo>
                  <a:pt x="267970" y="594398"/>
                </a:lnTo>
                <a:lnTo>
                  <a:pt x="264160" y="596493"/>
                </a:lnTo>
                <a:lnTo>
                  <a:pt x="262890" y="595680"/>
                </a:lnTo>
                <a:lnTo>
                  <a:pt x="259080" y="589076"/>
                </a:lnTo>
                <a:lnTo>
                  <a:pt x="256540" y="584466"/>
                </a:lnTo>
                <a:lnTo>
                  <a:pt x="257810" y="579716"/>
                </a:lnTo>
                <a:lnTo>
                  <a:pt x="257810" y="569747"/>
                </a:lnTo>
                <a:lnTo>
                  <a:pt x="261620" y="563486"/>
                </a:lnTo>
                <a:lnTo>
                  <a:pt x="262890" y="561479"/>
                </a:lnTo>
                <a:lnTo>
                  <a:pt x="264160" y="559358"/>
                </a:lnTo>
                <a:lnTo>
                  <a:pt x="266700" y="583336"/>
                </a:lnTo>
                <a:lnTo>
                  <a:pt x="270510" y="594309"/>
                </a:lnTo>
                <a:lnTo>
                  <a:pt x="274320" y="600494"/>
                </a:lnTo>
                <a:lnTo>
                  <a:pt x="276860" y="604608"/>
                </a:lnTo>
                <a:lnTo>
                  <a:pt x="276860" y="605320"/>
                </a:lnTo>
                <a:lnTo>
                  <a:pt x="285750" y="613054"/>
                </a:lnTo>
                <a:lnTo>
                  <a:pt x="294640" y="616331"/>
                </a:lnTo>
                <a:lnTo>
                  <a:pt x="302260" y="615111"/>
                </a:lnTo>
                <a:lnTo>
                  <a:pt x="307340" y="611860"/>
                </a:lnTo>
                <a:lnTo>
                  <a:pt x="308610" y="611047"/>
                </a:lnTo>
                <a:lnTo>
                  <a:pt x="311150" y="609422"/>
                </a:lnTo>
                <a:lnTo>
                  <a:pt x="311150" y="608850"/>
                </a:lnTo>
                <a:lnTo>
                  <a:pt x="312420" y="608533"/>
                </a:lnTo>
                <a:lnTo>
                  <a:pt x="316230" y="599313"/>
                </a:lnTo>
                <a:lnTo>
                  <a:pt x="317500" y="589140"/>
                </a:lnTo>
                <a:lnTo>
                  <a:pt x="316230" y="578002"/>
                </a:lnTo>
                <a:lnTo>
                  <a:pt x="311150" y="565899"/>
                </a:lnTo>
                <a:lnTo>
                  <a:pt x="312420" y="565391"/>
                </a:lnTo>
                <a:lnTo>
                  <a:pt x="312420" y="564743"/>
                </a:lnTo>
                <a:lnTo>
                  <a:pt x="314960" y="561060"/>
                </a:lnTo>
                <a:lnTo>
                  <a:pt x="316230" y="558368"/>
                </a:lnTo>
                <a:lnTo>
                  <a:pt x="316230" y="555777"/>
                </a:lnTo>
                <a:lnTo>
                  <a:pt x="317500" y="546125"/>
                </a:lnTo>
                <a:close/>
              </a:path>
              <a:path w="327659" h="3876040">
                <a:moveTo>
                  <a:pt x="327355" y="1395704"/>
                </a:moveTo>
                <a:lnTo>
                  <a:pt x="326085" y="1392085"/>
                </a:lnTo>
                <a:lnTo>
                  <a:pt x="324815" y="1391539"/>
                </a:lnTo>
                <a:lnTo>
                  <a:pt x="319735" y="1385189"/>
                </a:lnTo>
                <a:lnTo>
                  <a:pt x="317195" y="1381658"/>
                </a:lnTo>
                <a:lnTo>
                  <a:pt x="317195" y="1400289"/>
                </a:lnTo>
                <a:lnTo>
                  <a:pt x="317195" y="1405623"/>
                </a:lnTo>
                <a:lnTo>
                  <a:pt x="314655" y="1407553"/>
                </a:lnTo>
                <a:lnTo>
                  <a:pt x="313778" y="1407668"/>
                </a:lnTo>
                <a:lnTo>
                  <a:pt x="313080" y="1407756"/>
                </a:lnTo>
                <a:lnTo>
                  <a:pt x="312115" y="1407883"/>
                </a:lnTo>
                <a:lnTo>
                  <a:pt x="282905" y="1393367"/>
                </a:lnTo>
                <a:lnTo>
                  <a:pt x="282905" y="1410271"/>
                </a:lnTo>
                <a:lnTo>
                  <a:pt x="282905" y="1410436"/>
                </a:lnTo>
                <a:lnTo>
                  <a:pt x="281635" y="1410538"/>
                </a:lnTo>
                <a:lnTo>
                  <a:pt x="281635" y="1410716"/>
                </a:lnTo>
                <a:lnTo>
                  <a:pt x="279095" y="1417789"/>
                </a:lnTo>
                <a:lnTo>
                  <a:pt x="275285" y="1421257"/>
                </a:lnTo>
                <a:lnTo>
                  <a:pt x="272745" y="1421193"/>
                </a:lnTo>
                <a:lnTo>
                  <a:pt x="270205" y="1421714"/>
                </a:lnTo>
                <a:lnTo>
                  <a:pt x="266395" y="1419021"/>
                </a:lnTo>
                <a:lnTo>
                  <a:pt x="263855" y="1413154"/>
                </a:lnTo>
                <a:lnTo>
                  <a:pt x="261315" y="1408709"/>
                </a:lnTo>
                <a:lnTo>
                  <a:pt x="261315" y="1401953"/>
                </a:lnTo>
                <a:lnTo>
                  <a:pt x="262585" y="1392897"/>
                </a:lnTo>
                <a:lnTo>
                  <a:pt x="262585" y="1389087"/>
                </a:lnTo>
                <a:lnTo>
                  <a:pt x="263855" y="1386560"/>
                </a:lnTo>
                <a:lnTo>
                  <a:pt x="263855" y="1385303"/>
                </a:lnTo>
                <a:lnTo>
                  <a:pt x="265125" y="1382928"/>
                </a:lnTo>
                <a:lnTo>
                  <a:pt x="266395" y="1380477"/>
                </a:lnTo>
                <a:lnTo>
                  <a:pt x="267665" y="1377835"/>
                </a:lnTo>
                <a:lnTo>
                  <a:pt x="267665" y="1386217"/>
                </a:lnTo>
                <a:lnTo>
                  <a:pt x="282905" y="1410271"/>
                </a:lnTo>
                <a:lnTo>
                  <a:pt x="282905" y="1393367"/>
                </a:lnTo>
                <a:lnTo>
                  <a:pt x="279095" y="1386611"/>
                </a:lnTo>
                <a:lnTo>
                  <a:pt x="277825" y="1379067"/>
                </a:lnTo>
                <a:lnTo>
                  <a:pt x="279095" y="1370774"/>
                </a:lnTo>
                <a:lnTo>
                  <a:pt x="287985" y="1373085"/>
                </a:lnTo>
                <a:lnTo>
                  <a:pt x="296875" y="1378546"/>
                </a:lnTo>
                <a:lnTo>
                  <a:pt x="305765" y="1386078"/>
                </a:lnTo>
                <a:lnTo>
                  <a:pt x="307035" y="1387144"/>
                </a:lnTo>
                <a:lnTo>
                  <a:pt x="315925" y="1398905"/>
                </a:lnTo>
                <a:lnTo>
                  <a:pt x="317195" y="1400289"/>
                </a:lnTo>
                <a:lnTo>
                  <a:pt x="317195" y="1381658"/>
                </a:lnTo>
                <a:lnTo>
                  <a:pt x="315925" y="1379893"/>
                </a:lnTo>
                <a:lnTo>
                  <a:pt x="310845" y="1375156"/>
                </a:lnTo>
                <a:lnTo>
                  <a:pt x="307035" y="1370990"/>
                </a:lnTo>
                <a:lnTo>
                  <a:pt x="312115" y="1363052"/>
                </a:lnTo>
                <a:lnTo>
                  <a:pt x="313778" y="1360411"/>
                </a:lnTo>
                <a:lnTo>
                  <a:pt x="314655" y="1359052"/>
                </a:lnTo>
                <a:lnTo>
                  <a:pt x="315925" y="1352994"/>
                </a:lnTo>
                <a:lnTo>
                  <a:pt x="315925" y="1338402"/>
                </a:lnTo>
                <a:lnTo>
                  <a:pt x="314655" y="1334579"/>
                </a:lnTo>
                <a:lnTo>
                  <a:pt x="313080" y="1333207"/>
                </a:lnTo>
                <a:lnTo>
                  <a:pt x="313258" y="1333487"/>
                </a:lnTo>
                <a:lnTo>
                  <a:pt x="313156" y="1333347"/>
                </a:lnTo>
                <a:lnTo>
                  <a:pt x="312115" y="1332598"/>
                </a:lnTo>
                <a:lnTo>
                  <a:pt x="313080" y="1333360"/>
                </a:lnTo>
                <a:lnTo>
                  <a:pt x="310845" y="1330045"/>
                </a:lnTo>
                <a:lnTo>
                  <a:pt x="309575" y="1327645"/>
                </a:lnTo>
                <a:lnTo>
                  <a:pt x="305765" y="1325880"/>
                </a:lnTo>
                <a:lnTo>
                  <a:pt x="305765" y="1342339"/>
                </a:lnTo>
                <a:lnTo>
                  <a:pt x="305765" y="1352092"/>
                </a:lnTo>
                <a:lnTo>
                  <a:pt x="303225" y="1357172"/>
                </a:lnTo>
                <a:lnTo>
                  <a:pt x="298145" y="1363179"/>
                </a:lnTo>
                <a:lnTo>
                  <a:pt x="298145" y="1364322"/>
                </a:lnTo>
                <a:lnTo>
                  <a:pt x="291795" y="1360512"/>
                </a:lnTo>
                <a:lnTo>
                  <a:pt x="285445" y="1358353"/>
                </a:lnTo>
                <a:lnTo>
                  <a:pt x="284175" y="1358252"/>
                </a:lnTo>
                <a:lnTo>
                  <a:pt x="282905" y="1358150"/>
                </a:lnTo>
                <a:lnTo>
                  <a:pt x="281635" y="1358049"/>
                </a:lnTo>
                <a:lnTo>
                  <a:pt x="280365" y="1357947"/>
                </a:lnTo>
                <a:lnTo>
                  <a:pt x="279095" y="1357325"/>
                </a:lnTo>
                <a:lnTo>
                  <a:pt x="281635" y="1353756"/>
                </a:lnTo>
                <a:lnTo>
                  <a:pt x="282905" y="1351534"/>
                </a:lnTo>
                <a:lnTo>
                  <a:pt x="284175" y="1350937"/>
                </a:lnTo>
                <a:lnTo>
                  <a:pt x="285445" y="1348295"/>
                </a:lnTo>
                <a:lnTo>
                  <a:pt x="287985" y="1346149"/>
                </a:lnTo>
                <a:lnTo>
                  <a:pt x="290525" y="1344244"/>
                </a:lnTo>
                <a:lnTo>
                  <a:pt x="294335" y="1339951"/>
                </a:lnTo>
                <a:lnTo>
                  <a:pt x="299415" y="1337983"/>
                </a:lnTo>
                <a:lnTo>
                  <a:pt x="301955" y="1338338"/>
                </a:lnTo>
                <a:lnTo>
                  <a:pt x="303225" y="1338351"/>
                </a:lnTo>
                <a:lnTo>
                  <a:pt x="303225" y="1339507"/>
                </a:lnTo>
                <a:lnTo>
                  <a:pt x="304495" y="1341031"/>
                </a:lnTo>
                <a:lnTo>
                  <a:pt x="304495" y="1341450"/>
                </a:lnTo>
                <a:lnTo>
                  <a:pt x="305765" y="1342339"/>
                </a:lnTo>
                <a:lnTo>
                  <a:pt x="305765" y="1325880"/>
                </a:lnTo>
                <a:lnTo>
                  <a:pt x="304495" y="1325626"/>
                </a:lnTo>
                <a:lnTo>
                  <a:pt x="301955" y="1325511"/>
                </a:lnTo>
                <a:lnTo>
                  <a:pt x="296875" y="1325092"/>
                </a:lnTo>
                <a:lnTo>
                  <a:pt x="290525" y="1327835"/>
                </a:lnTo>
                <a:lnTo>
                  <a:pt x="284175" y="1333919"/>
                </a:lnTo>
                <a:lnTo>
                  <a:pt x="281635" y="1336243"/>
                </a:lnTo>
                <a:lnTo>
                  <a:pt x="279095" y="1338821"/>
                </a:lnTo>
                <a:lnTo>
                  <a:pt x="276555" y="1341678"/>
                </a:lnTo>
                <a:lnTo>
                  <a:pt x="275285" y="1342631"/>
                </a:lnTo>
                <a:lnTo>
                  <a:pt x="274015" y="1344993"/>
                </a:lnTo>
                <a:lnTo>
                  <a:pt x="271475" y="1348613"/>
                </a:lnTo>
                <a:lnTo>
                  <a:pt x="247345" y="1316837"/>
                </a:lnTo>
                <a:lnTo>
                  <a:pt x="228295" y="1284795"/>
                </a:lnTo>
                <a:lnTo>
                  <a:pt x="214325" y="1252499"/>
                </a:lnTo>
                <a:lnTo>
                  <a:pt x="206705" y="1219923"/>
                </a:lnTo>
                <a:lnTo>
                  <a:pt x="207975" y="1208532"/>
                </a:lnTo>
                <a:lnTo>
                  <a:pt x="207975" y="1163078"/>
                </a:lnTo>
                <a:lnTo>
                  <a:pt x="214325" y="1176324"/>
                </a:lnTo>
                <a:lnTo>
                  <a:pt x="220675" y="1188046"/>
                </a:lnTo>
                <a:lnTo>
                  <a:pt x="227025" y="1198219"/>
                </a:lnTo>
                <a:lnTo>
                  <a:pt x="233375" y="1206855"/>
                </a:lnTo>
                <a:lnTo>
                  <a:pt x="233375" y="1207109"/>
                </a:lnTo>
                <a:lnTo>
                  <a:pt x="242265" y="1216279"/>
                </a:lnTo>
                <a:lnTo>
                  <a:pt x="251155" y="1221917"/>
                </a:lnTo>
                <a:lnTo>
                  <a:pt x="258775" y="1224000"/>
                </a:lnTo>
                <a:lnTo>
                  <a:pt x="262585" y="1223073"/>
                </a:lnTo>
                <a:lnTo>
                  <a:pt x="265125" y="1222463"/>
                </a:lnTo>
                <a:lnTo>
                  <a:pt x="270205" y="1217168"/>
                </a:lnTo>
                <a:lnTo>
                  <a:pt x="272745" y="1209446"/>
                </a:lnTo>
                <a:lnTo>
                  <a:pt x="271475" y="1199299"/>
                </a:lnTo>
                <a:lnTo>
                  <a:pt x="267665" y="1186713"/>
                </a:lnTo>
                <a:lnTo>
                  <a:pt x="267665" y="1186078"/>
                </a:lnTo>
                <a:lnTo>
                  <a:pt x="262585" y="1178140"/>
                </a:lnTo>
                <a:lnTo>
                  <a:pt x="262585" y="1203045"/>
                </a:lnTo>
                <a:lnTo>
                  <a:pt x="262585" y="1209243"/>
                </a:lnTo>
                <a:lnTo>
                  <a:pt x="260045" y="1211008"/>
                </a:lnTo>
                <a:lnTo>
                  <a:pt x="258775" y="1211084"/>
                </a:lnTo>
                <a:lnTo>
                  <a:pt x="257505" y="1211173"/>
                </a:lnTo>
                <a:lnTo>
                  <a:pt x="228295" y="1179944"/>
                </a:lnTo>
                <a:lnTo>
                  <a:pt x="223215" y="1168666"/>
                </a:lnTo>
                <a:lnTo>
                  <a:pt x="216865" y="1155827"/>
                </a:lnTo>
                <a:lnTo>
                  <a:pt x="214325" y="1148575"/>
                </a:lnTo>
                <a:lnTo>
                  <a:pt x="211785" y="1142657"/>
                </a:lnTo>
                <a:lnTo>
                  <a:pt x="210578" y="1138212"/>
                </a:lnTo>
                <a:lnTo>
                  <a:pt x="210578" y="1138021"/>
                </a:lnTo>
                <a:lnTo>
                  <a:pt x="227025" y="1151775"/>
                </a:lnTo>
                <a:lnTo>
                  <a:pt x="239725" y="1165466"/>
                </a:lnTo>
                <a:lnTo>
                  <a:pt x="249885" y="1179004"/>
                </a:lnTo>
                <a:lnTo>
                  <a:pt x="257505" y="1192428"/>
                </a:lnTo>
                <a:lnTo>
                  <a:pt x="262585" y="1203045"/>
                </a:lnTo>
                <a:lnTo>
                  <a:pt x="262585" y="1178140"/>
                </a:lnTo>
                <a:lnTo>
                  <a:pt x="257505" y="1170190"/>
                </a:lnTo>
                <a:lnTo>
                  <a:pt x="244805" y="1154252"/>
                </a:lnTo>
                <a:lnTo>
                  <a:pt x="229565" y="1138262"/>
                </a:lnTo>
                <a:lnTo>
                  <a:pt x="210578" y="1122286"/>
                </a:lnTo>
                <a:lnTo>
                  <a:pt x="210578" y="1119314"/>
                </a:lnTo>
                <a:lnTo>
                  <a:pt x="209257" y="1117282"/>
                </a:lnTo>
                <a:lnTo>
                  <a:pt x="208991" y="1117168"/>
                </a:lnTo>
                <a:lnTo>
                  <a:pt x="207975" y="1116774"/>
                </a:lnTo>
                <a:lnTo>
                  <a:pt x="207975" y="1116431"/>
                </a:lnTo>
                <a:lnTo>
                  <a:pt x="206705" y="1099566"/>
                </a:lnTo>
                <a:lnTo>
                  <a:pt x="204165" y="1077531"/>
                </a:lnTo>
                <a:lnTo>
                  <a:pt x="201625" y="1050353"/>
                </a:lnTo>
                <a:lnTo>
                  <a:pt x="190195" y="978052"/>
                </a:lnTo>
                <a:lnTo>
                  <a:pt x="182575" y="940358"/>
                </a:lnTo>
                <a:lnTo>
                  <a:pt x="170230" y="886612"/>
                </a:lnTo>
                <a:lnTo>
                  <a:pt x="171196" y="886764"/>
                </a:lnTo>
                <a:lnTo>
                  <a:pt x="173990" y="886815"/>
                </a:lnTo>
                <a:lnTo>
                  <a:pt x="176530" y="886815"/>
                </a:lnTo>
                <a:lnTo>
                  <a:pt x="177800" y="885723"/>
                </a:lnTo>
                <a:lnTo>
                  <a:pt x="182880" y="880999"/>
                </a:lnTo>
                <a:lnTo>
                  <a:pt x="184150" y="876706"/>
                </a:lnTo>
                <a:lnTo>
                  <a:pt x="184150" y="869721"/>
                </a:lnTo>
                <a:lnTo>
                  <a:pt x="182880" y="856259"/>
                </a:lnTo>
                <a:lnTo>
                  <a:pt x="177800" y="843673"/>
                </a:lnTo>
                <a:lnTo>
                  <a:pt x="173990" y="837819"/>
                </a:lnTo>
                <a:lnTo>
                  <a:pt x="173990" y="869683"/>
                </a:lnTo>
                <a:lnTo>
                  <a:pt x="173990" y="873391"/>
                </a:lnTo>
                <a:lnTo>
                  <a:pt x="172720" y="874102"/>
                </a:lnTo>
                <a:lnTo>
                  <a:pt x="168910" y="870496"/>
                </a:lnTo>
                <a:lnTo>
                  <a:pt x="165100" y="863384"/>
                </a:lnTo>
                <a:lnTo>
                  <a:pt x="160020" y="850557"/>
                </a:lnTo>
                <a:lnTo>
                  <a:pt x="158750" y="849312"/>
                </a:lnTo>
                <a:lnTo>
                  <a:pt x="157480" y="848766"/>
                </a:lnTo>
                <a:lnTo>
                  <a:pt x="157480" y="842886"/>
                </a:lnTo>
                <a:lnTo>
                  <a:pt x="156210" y="837768"/>
                </a:lnTo>
                <a:lnTo>
                  <a:pt x="156210" y="833424"/>
                </a:lnTo>
                <a:lnTo>
                  <a:pt x="163830" y="841768"/>
                </a:lnTo>
                <a:lnTo>
                  <a:pt x="168910" y="850582"/>
                </a:lnTo>
                <a:lnTo>
                  <a:pt x="172720" y="859891"/>
                </a:lnTo>
                <a:lnTo>
                  <a:pt x="173990" y="869683"/>
                </a:lnTo>
                <a:lnTo>
                  <a:pt x="173990" y="837819"/>
                </a:lnTo>
                <a:lnTo>
                  <a:pt x="170180" y="831964"/>
                </a:lnTo>
                <a:lnTo>
                  <a:pt x="160020" y="821143"/>
                </a:lnTo>
                <a:lnTo>
                  <a:pt x="160020" y="821461"/>
                </a:lnTo>
                <a:lnTo>
                  <a:pt x="157480" y="818718"/>
                </a:lnTo>
                <a:lnTo>
                  <a:pt x="154940" y="816737"/>
                </a:lnTo>
                <a:lnTo>
                  <a:pt x="151130" y="815467"/>
                </a:lnTo>
                <a:lnTo>
                  <a:pt x="157480" y="795261"/>
                </a:lnTo>
                <a:lnTo>
                  <a:pt x="162560" y="775195"/>
                </a:lnTo>
                <a:lnTo>
                  <a:pt x="170180" y="735469"/>
                </a:lnTo>
                <a:lnTo>
                  <a:pt x="171450" y="722795"/>
                </a:lnTo>
                <a:lnTo>
                  <a:pt x="171450" y="709790"/>
                </a:lnTo>
                <a:lnTo>
                  <a:pt x="173990" y="682815"/>
                </a:lnTo>
                <a:lnTo>
                  <a:pt x="173990" y="667296"/>
                </a:lnTo>
                <a:lnTo>
                  <a:pt x="175260" y="670839"/>
                </a:lnTo>
                <a:lnTo>
                  <a:pt x="176530" y="674560"/>
                </a:lnTo>
                <a:lnTo>
                  <a:pt x="177800" y="678573"/>
                </a:lnTo>
                <a:lnTo>
                  <a:pt x="185420" y="694321"/>
                </a:lnTo>
                <a:lnTo>
                  <a:pt x="199390" y="718705"/>
                </a:lnTo>
                <a:lnTo>
                  <a:pt x="205841" y="727468"/>
                </a:lnTo>
                <a:lnTo>
                  <a:pt x="206171" y="727925"/>
                </a:lnTo>
                <a:lnTo>
                  <a:pt x="222250" y="741921"/>
                </a:lnTo>
                <a:lnTo>
                  <a:pt x="224790" y="742543"/>
                </a:lnTo>
                <a:lnTo>
                  <a:pt x="227330" y="741337"/>
                </a:lnTo>
                <a:lnTo>
                  <a:pt x="229870" y="738339"/>
                </a:lnTo>
                <a:lnTo>
                  <a:pt x="229870" y="737463"/>
                </a:lnTo>
                <a:lnTo>
                  <a:pt x="231140" y="736447"/>
                </a:lnTo>
                <a:lnTo>
                  <a:pt x="231140" y="735139"/>
                </a:lnTo>
                <a:lnTo>
                  <a:pt x="232410" y="730135"/>
                </a:lnTo>
                <a:lnTo>
                  <a:pt x="232410" y="713524"/>
                </a:lnTo>
                <a:lnTo>
                  <a:pt x="231140" y="701687"/>
                </a:lnTo>
                <a:lnTo>
                  <a:pt x="228600" y="690549"/>
                </a:lnTo>
                <a:lnTo>
                  <a:pt x="226060" y="678865"/>
                </a:lnTo>
                <a:lnTo>
                  <a:pt x="222250" y="666623"/>
                </a:lnTo>
                <a:lnTo>
                  <a:pt x="222250" y="717054"/>
                </a:lnTo>
                <a:lnTo>
                  <a:pt x="222250" y="728370"/>
                </a:lnTo>
                <a:lnTo>
                  <a:pt x="220980" y="728027"/>
                </a:lnTo>
                <a:lnTo>
                  <a:pt x="218440" y="725728"/>
                </a:lnTo>
                <a:lnTo>
                  <a:pt x="215900" y="722757"/>
                </a:lnTo>
                <a:lnTo>
                  <a:pt x="213360" y="718642"/>
                </a:lnTo>
                <a:lnTo>
                  <a:pt x="207010" y="710450"/>
                </a:lnTo>
                <a:lnTo>
                  <a:pt x="200660" y="700151"/>
                </a:lnTo>
                <a:lnTo>
                  <a:pt x="194310" y="687527"/>
                </a:lnTo>
                <a:lnTo>
                  <a:pt x="182880" y="660412"/>
                </a:lnTo>
                <a:lnTo>
                  <a:pt x="177800" y="649922"/>
                </a:lnTo>
                <a:lnTo>
                  <a:pt x="175260" y="641045"/>
                </a:lnTo>
                <a:lnTo>
                  <a:pt x="173990" y="633793"/>
                </a:lnTo>
                <a:lnTo>
                  <a:pt x="172720" y="633272"/>
                </a:lnTo>
                <a:lnTo>
                  <a:pt x="172720" y="594029"/>
                </a:lnTo>
                <a:lnTo>
                  <a:pt x="176530" y="598805"/>
                </a:lnTo>
                <a:lnTo>
                  <a:pt x="181610" y="604913"/>
                </a:lnTo>
                <a:lnTo>
                  <a:pt x="185420" y="612406"/>
                </a:lnTo>
                <a:lnTo>
                  <a:pt x="193040" y="625017"/>
                </a:lnTo>
                <a:lnTo>
                  <a:pt x="199390" y="636803"/>
                </a:lnTo>
                <a:lnTo>
                  <a:pt x="204470" y="648068"/>
                </a:lnTo>
                <a:lnTo>
                  <a:pt x="208280" y="658837"/>
                </a:lnTo>
                <a:lnTo>
                  <a:pt x="212090" y="671004"/>
                </a:lnTo>
                <a:lnTo>
                  <a:pt x="215900" y="682637"/>
                </a:lnTo>
                <a:lnTo>
                  <a:pt x="218440" y="693699"/>
                </a:lnTo>
                <a:lnTo>
                  <a:pt x="220980" y="704227"/>
                </a:lnTo>
                <a:lnTo>
                  <a:pt x="222250" y="717054"/>
                </a:lnTo>
                <a:lnTo>
                  <a:pt x="222250" y="666623"/>
                </a:lnTo>
                <a:lnTo>
                  <a:pt x="218440" y="653770"/>
                </a:lnTo>
                <a:lnTo>
                  <a:pt x="213360" y="642353"/>
                </a:lnTo>
                <a:lnTo>
                  <a:pt x="208280" y="630440"/>
                </a:lnTo>
                <a:lnTo>
                  <a:pt x="201930" y="618045"/>
                </a:lnTo>
                <a:lnTo>
                  <a:pt x="194310" y="605142"/>
                </a:lnTo>
                <a:lnTo>
                  <a:pt x="194310" y="605447"/>
                </a:lnTo>
                <a:lnTo>
                  <a:pt x="189230" y="597535"/>
                </a:lnTo>
                <a:lnTo>
                  <a:pt x="184150" y="590562"/>
                </a:lnTo>
                <a:lnTo>
                  <a:pt x="179070" y="584542"/>
                </a:lnTo>
                <a:lnTo>
                  <a:pt x="173990" y="579475"/>
                </a:lnTo>
                <a:lnTo>
                  <a:pt x="172720" y="578891"/>
                </a:lnTo>
                <a:lnTo>
                  <a:pt x="172720" y="578612"/>
                </a:lnTo>
                <a:lnTo>
                  <a:pt x="171450" y="578472"/>
                </a:lnTo>
                <a:lnTo>
                  <a:pt x="171450" y="561314"/>
                </a:lnTo>
                <a:lnTo>
                  <a:pt x="170180" y="547268"/>
                </a:lnTo>
                <a:lnTo>
                  <a:pt x="168910" y="536333"/>
                </a:lnTo>
                <a:lnTo>
                  <a:pt x="167640" y="528510"/>
                </a:lnTo>
                <a:lnTo>
                  <a:pt x="166370" y="510832"/>
                </a:lnTo>
                <a:lnTo>
                  <a:pt x="163830" y="497370"/>
                </a:lnTo>
                <a:lnTo>
                  <a:pt x="163830" y="488099"/>
                </a:lnTo>
                <a:lnTo>
                  <a:pt x="162560" y="483006"/>
                </a:lnTo>
                <a:lnTo>
                  <a:pt x="163830" y="473773"/>
                </a:lnTo>
                <a:lnTo>
                  <a:pt x="163830" y="466267"/>
                </a:lnTo>
                <a:lnTo>
                  <a:pt x="162560" y="457784"/>
                </a:lnTo>
                <a:lnTo>
                  <a:pt x="161290" y="455828"/>
                </a:lnTo>
                <a:lnTo>
                  <a:pt x="158750" y="455549"/>
                </a:lnTo>
                <a:lnTo>
                  <a:pt x="151130" y="399796"/>
                </a:lnTo>
                <a:lnTo>
                  <a:pt x="156210" y="408241"/>
                </a:lnTo>
                <a:lnTo>
                  <a:pt x="160020" y="414743"/>
                </a:lnTo>
                <a:lnTo>
                  <a:pt x="162560" y="419290"/>
                </a:lnTo>
                <a:lnTo>
                  <a:pt x="165100" y="421868"/>
                </a:lnTo>
                <a:lnTo>
                  <a:pt x="165100" y="421995"/>
                </a:lnTo>
                <a:lnTo>
                  <a:pt x="171196" y="428980"/>
                </a:lnTo>
                <a:lnTo>
                  <a:pt x="171196" y="411556"/>
                </a:lnTo>
                <a:lnTo>
                  <a:pt x="168910" y="408393"/>
                </a:lnTo>
                <a:lnTo>
                  <a:pt x="165100" y="401142"/>
                </a:lnTo>
                <a:lnTo>
                  <a:pt x="157480" y="390131"/>
                </a:lnTo>
                <a:lnTo>
                  <a:pt x="148590" y="374256"/>
                </a:lnTo>
                <a:lnTo>
                  <a:pt x="147320" y="373583"/>
                </a:lnTo>
                <a:lnTo>
                  <a:pt x="147320" y="373138"/>
                </a:lnTo>
                <a:lnTo>
                  <a:pt x="144780" y="356933"/>
                </a:lnTo>
                <a:lnTo>
                  <a:pt x="144780" y="436206"/>
                </a:lnTo>
                <a:lnTo>
                  <a:pt x="144780" y="444055"/>
                </a:lnTo>
                <a:lnTo>
                  <a:pt x="140970" y="452513"/>
                </a:lnTo>
                <a:lnTo>
                  <a:pt x="137160" y="461670"/>
                </a:lnTo>
                <a:lnTo>
                  <a:pt x="129540" y="471551"/>
                </a:lnTo>
                <a:lnTo>
                  <a:pt x="123190" y="479272"/>
                </a:lnTo>
                <a:lnTo>
                  <a:pt x="115570" y="484492"/>
                </a:lnTo>
                <a:lnTo>
                  <a:pt x="110490" y="487210"/>
                </a:lnTo>
                <a:lnTo>
                  <a:pt x="107950" y="487324"/>
                </a:lnTo>
                <a:lnTo>
                  <a:pt x="105410" y="487438"/>
                </a:lnTo>
                <a:lnTo>
                  <a:pt x="105410" y="486765"/>
                </a:lnTo>
                <a:lnTo>
                  <a:pt x="104140" y="485013"/>
                </a:lnTo>
                <a:lnTo>
                  <a:pt x="104140" y="482193"/>
                </a:lnTo>
                <a:lnTo>
                  <a:pt x="105410" y="478231"/>
                </a:lnTo>
                <a:lnTo>
                  <a:pt x="106680" y="473557"/>
                </a:lnTo>
                <a:lnTo>
                  <a:pt x="110490" y="467982"/>
                </a:lnTo>
                <a:lnTo>
                  <a:pt x="142240" y="437616"/>
                </a:lnTo>
                <a:lnTo>
                  <a:pt x="143510" y="437121"/>
                </a:lnTo>
                <a:lnTo>
                  <a:pt x="144780" y="436206"/>
                </a:lnTo>
                <a:lnTo>
                  <a:pt x="144780" y="356933"/>
                </a:lnTo>
                <a:lnTo>
                  <a:pt x="142240" y="340728"/>
                </a:lnTo>
                <a:lnTo>
                  <a:pt x="144780" y="345668"/>
                </a:lnTo>
                <a:lnTo>
                  <a:pt x="147320" y="349034"/>
                </a:lnTo>
                <a:lnTo>
                  <a:pt x="148590" y="350824"/>
                </a:lnTo>
                <a:lnTo>
                  <a:pt x="151130" y="355003"/>
                </a:lnTo>
                <a:lnTo>
                  <a:pt x="153670" y="358140"/>
                </a:lnTo>
                <a:lnTo>
                  <a:pt x="157480" y="360273"/>
                </a:lnTo>
                <a:lnTo>
                  <a:pt x="163830" y="363575"/>
                </a:lnTo>
                <a:lnTo>
                  <a:pt x="170180" y="364680"/>
                </a:lnTo>
                <a:lnTo>
                  <a:pt x="177800" y="363550"/>
                </a:lnTo>
                <a:lnTo>
                  <a:pt x="179070" y="363270"/>
                </a:lnTo>
                <a:lnTo>
                  <a:pt x="184150" y="362153"/>
                </a:lnTo>
                <a:lnTo>
                  <a:pt x="187960" y="357619"/>
                </a:lnTo>
                <a:lnTo>
                  <a:pt x="189230" y="349961"/>
                </a:lnTo>
                <a:lnTo>
                  <a:pt x="189230" y="348869"/>
                </a:lnTo>
                <a:lnTo>
                  <a:pt x="187960" y="340969"/>
                </a:lnTo>
                <a:lnTo>
                  <a:pt x="185420" y="333298"/>
                </a:lnTo>
                <a:lnTo>
                  <a:pt x="180340" y="325856"/>
                </a:lnTo>
                <a:lnTo>
                  <a:pt x="179070" y="324662"/>
                </a:lnTo>
                <a:lnTo>
                  <a:pt x="179070" y="348551"/>
                </a:lnTo>
                <a:lnTo>
                  <a:pt x="177800" y="349770"/>
                </a:lnTo>
                <a:lnTo>
                  <a:pt x="177800" y="350570"/>
                </a:lnTo>
                <a:lnTo>
                  <a:pt x="175260" y="350926"/>
                </a:lnTo>
                <a:lnTo>
                  <a:pt x="171450" y="351663"/>
                </a:lnTo>
                <a:lnTo>
                  <a:pt x="171196" y="351624"/>
                </a:lnTo>
                <a:lnTo>
                  <a:pt x="166370" y="350901"/>
                </a:lnTo>
                <a:lnTo>
                  <a:pt x="162560" y="348653"/>
                </a:lnTo>
                <a:lnTo>
                  <a:pt x="160020" y="347357"/>
                </a:lnTo>
                <a:lnTo>
                  <a:pt x="157480" y="345351"/>
                </a:lnTo>
                <a:lnTo>
                  <a:pt x="156210" y="342442"/>
                </a:lnTo>
                <a:lnTo>
                  <a:pt x="154940" y="340271"/>
                </a:lnTo>
                <a:lnTo>
                  <a:pt x="151130" y="334060"/>
                </a:lnTo>
                <a:lnTo>
                  <a:pt x="146050" y="323799"/>
                </a:lnTo>
                <a:lnTo>
                  <a:pt x="146050" y="323303"/>
                </a:lnTo>
                <a:lnTo>
                  <a:pt x="144780" y="321398"/>
                </a:lnTo>
                <a:lnTo>
                  <a:pt x="143510" y="319874"/>
                </a:lnTo>
                <a:lnTo>
                  <a:pt x="142240" y="318198"/>
                </a:lnTo>
                <a:lnTo>
                  <a:pt x="142240" y="317868"/>
                </a:lnTo>
                <a:lnTo>
                  <a:pt x="140970" y="317563"/>
                </a:lnTo>
                <a:lnTo>
                  <a:pt x="140970" y="317398"/>
                </a:lnTo>
                <a:lnTo>
                  <a:pt x="142240" y="317271"/>
                </a:lnTo>
                <a:lnTo>
                  <a:pt x="142240" y="317055"/>
                </a:lnTo>
                <a:lnTo>
                  <a:pt x="143510" y="316763"/>
                </a:lnTo>
                <a:lnTo>
                  <a:pt x="146050" y="317385"/>
                </a:lnTo>
                <a:lnTo>
                  <a:pt x="148590" y="319074"/>
                </a:lnTo>
                <a:lnTo>
                  <a:pt x="156210" y="321754"/>
                </a:lnTo>
                <a:lnTo>
                  <a:pt x="179070" y="348551"/>
                </a:lnTo>
                <a:lnTo>
                  <a:pt x="179070" y="324662"/>
                </a:lnTo>
                <a:lnTo>
                  <a:pt x="172720" y="318643"/>
                </a:lnTo>
                <a:lnTo>
                  <a:pt x="166370" y="313893"/>
                </a:lnTo>
                <a:lnTo>
                  <a:pt x="160020" y="310070"/>
                </a:lnTo>
                <a:lnTo>
                  <a:pt x="152400" y="307035"/>
                </a:lnTo>
                <a:lnTo>
                  <a:pt x="147320" y="304444"/>
                </a:lnTo>
                <a:lnTo>
                  <a:pt x="142240" y="303707"/>
                </a:lnTo>
                <a:lnTo>
                  <a:pt x="138430" y="305054"/>
                </a:lnTo>
                <a:lnTo>
                  <a:pt x="137160" y="305866"/>
                </a:lnTo>
                <a:lnTo>
                  <a:pt x="134620" y="288671"/>
                </a:lnTo>
                <a:lnTo>
                  <a:pt x="133350" y="275869"/>
                </a:lnTo>
                <a:lnTo>
                  <a:pt x="132080" y="267449"/>
                </a:lnTo>
                <a:lnTo>
                  <a:pt x="132080" y="259168"/>
                </a:lnTo>
                <a:lnTo>
                  <a:pt x="130810" y="255346"/>
                </a:lnTo>
                <a:lnTo>
                  <a:pt x="130810" y="250952"/>
                </a:lnTo>
                <a:lnTo>
                  <a:pt x="132080" y="247535"/>
                </a:lnTo>
                <a:lnTo>
                  <a:pt x="132080" y="236524"/>
                </a:lnTo>
                <a:lnTo>
                  <a:pt x="130810" y="235204"/>
                </a:lnTo>
                <a:lnTo>
                  <a:pt x="129540" y="219913"/>
                </a:lnTo>
                <a:lnTo>
                  <a:pt x="129540" y="182054"/>
                </a:lnTo>
                <a:lnTo>
                  <a:pt x="130810" y="159067"/>
                </a:lnTo>
                <a:lnTo>
                  <a:pt x="130810" y="149009"/>
                </a:lnTo>
                <a:lnTo>
                  <a:pt x="132080" y="134226"/>
                </a:lnTo>
                <a:lnTo>
                  <a:pt x="133350" y="114706"/>
                </a:lnTo>
                <a:lnTo>
                  <a:pt x="135890" y="90462"/>
                </a:lnTo>
                <a:lnTo>
                  <a:pt x="139700" y="103225"/>
                </a:lnTo>
                <a:lnTo>
                  <a:pt x="140970" y="107480"/>
                </a:lnTo>
                <a:lnTo>
                  <a:pt x="147320" y="124358"/>
                </a:lnTo>
                <a:lnTo>
                  <a:pt x="165100" y="157619"/>
                </a:lnTo>
                <a:lnTo>
                  <a:pt x="200660" y="206133"/>
                </a:lnTo>
                <a:lnTo>
                  <a:pt x="200660" y="206654"/>
                </a:lnTo>
                <a:lnTo>
                  <a:pt x="196850" y="217665"/>
                </a:lnTo>
                <a:lnTo>
                  <a:pt x="194310" y="228612"/>
                </a:lnTo>
                <a:lnTo>
                  <a:pt x="194310" y="239483"/>
                </a:lnTo>
                <a:lnTo>
                  <a:pt x="195580" y="250304"/>
                </a:lnTo>
                <a:lnTo>
                  <a:pt x="195580" y="251548"/>
                </a:lnTo>
                <a:lnTo>
                  <a:pt x="199390" y="260324"/>
                </a:lnTo>
                <a:lnTo>
                  <a:pt x="200660" y="261670"/>
                </a:lnTo>
                <a:lnTo>
                  <a:pt x="204470" y="265709"/>
                </a:lnTo>
                <a:lnTo>
                  <a:pt x="209550" y="267703"/>
                </a:lnTo>
                <a:lnTo>
                  <a:pt x="214630" y="266306"/>
                </a:lnTo>
                <a:lnTo>
                  <a:pt x="217170" y="265430"/>
                </a:lnTo>
                <a:lnTo>
                  <a:pt x="218440" y="263969"/>
                </a:lnTo>
                <a:lnTo>
                  <a:pt x="219710" y="262140"/>
                </a:lnTo>
                <a:lnTo>
                  <a:pt x="223520" y="268020"/>
                </a:lnTo>
                <a:lnTo>
                  <a:pt x="247650" y="281190"/>
                </a:lnTo>
                <a:lnTo>
                  <a:pt x="248920" y="281292"/>
                </a:lnTo>
                <a:lnTo>
                  <a:pt x="250190" y="281381"/>
                </a:lnTo>
                <a:lnTo>
                  <a:pt x="251460" y="281470"/>
                </a:lnTo>
                <a:lnTo>
                  <a:pt x="259080" y="279044"/>
                </a:lnTo>
                <a:lnTo>
                  <a:pt x="260350" y="277952"/>
                </a:lnTo>
                <a:lnTo>
                  <a:pt x="265430" y="273608"/>
                </a:lnTo>
                <a:lnTo>
                  <a:pt x="267970" y="267360"/>
                </a:lnTo>
                <a:lnTo>
                  <a:pt x="269240" y="259816"/>
                </a:lnTo>
                <a:lnTo>
                  <a:pt x="269240" y="250977"/>
                </a:lnTo>
                <a:lnTo>
                  <a:pt x="265430" y="240830"/>
                </a:lnTo>
                <a:lnTo>
                  <a:pt x="262890" y="233260"/>
                </a:lnTo>
                <a:lnTo>
                  <a:pt x="260350" y="230035"/>
                </a:lnTo>
                <a:lnTo>
                  <a:pt x="260350" y="261416"/>
                </a:lnTo>
                <a:lnTo>
                  <a:pt x="257810" y="264668"/>
                </a:lnTo>
                <a:lnTo>
                  <a:pt x="252730" y="269443"/>
                </a:lnTo>
                <a:lnTo>
                  <a:pt x="251460" y="269557"/>
                </a:lnTo>
                <a:lnTo>
                  <a:pt x="250190" y="269684"/>
                </a:lnTo>
                <a:lnTo>
                  <a:pt x="248920" y="269811"/>
                </a:lnTo>
                <a:lnTo>
                  <a:pt x="247650" y="269925"/>
                </a:lnTo>
                <a:lnTo>
                  <a:pt x="241300" y="266141"/>
                </a:lnTo>
                <a:lnTo>
                  <a:pt x="233680" y="261493"/>
                </a:lnTo>
                <a:lnTo>
                  <a:pt x="228600" y="255892"/>
                </a:lnTo>
                <a:lnTo>
                  <a:pt x="224790" y="249339"/>
                </a:lnTo>
                <a:lnTo>
                  <a:pt x="222250" y="243649"/>
                </a:lnTo>
                <a:lnTo>
                  <a:pt x="219710" y="238099"/>
                </a:lnTo>
                <a:lnTo>
                  <a:pt x="217170" y="232689"/>
                </a:lnTo>
                <a:lnTo>
                  <a:pt x="217170" y="230085"/>
                </a:lnTo>
                <a:lnTo>
                  <a:pt x="215900" y="225094"/>
                </a:lnTo>
                <a:lnTo>
                  <a:pt x="214630" y="217665"/>
                </a:lnTo>
                <a:lnTo>
                  <a:pt x="214630" y="251637"/>
                </a:lnTo>
                <a:lnTo>
                  <a:pt x="213360" y="251879"/>
                </a:lnTo>
                <a:lnTo>
                  <a:pt x="213360" y="252044"/>
                </a:lnTo>
                <a:lnTo>
                  <a:pt x="212090" y="253492"/>
                </a:lnTo>
                <a:lnTo>
                  <a:pt x="210820" y="254228"/>
                </a:lnTo>
                <a:lnTo>
                  <a:pt x="210820" y="254584"/>
                </a:lnTo>
                <a:lnTo>
                  <a:pt x="209550" y="255282"/>
                </a:lnTo>
                <a:lnTo>
                  <a:pt x="208280" y="252717"/>
                </a:lnTo>
                <a:lnTo>
                  <a:pt x="205841" y="247269"/>
                </a:lnTo>
                <a:lnTo>
                  <a:pt x="205841" y="247497"/>
                </a:lnTo>
                <a:lnTo>
                  <a:pt x="204470" y="241160"/>
                </a:lnTo>
                <a:lnTo>
                  <a:pt x="204470" y="235165"/>
                </a:lnTo>
                <a:lnTo>
                  <a:pt x="205841" y="228650"/>
                </a:lnTo>
                <a:lnTo>
                  <a:pt x="205841" y="229374"/>
                </a:lnTo>
                <a:lnTo>
                  <a:pt x="207010" y="232994"/>
                </a:lnTo>
                <a:lnTo>
                  <a:pt x="207010" y="235927"/>
                </a:lnTo>
                <a:lnTo>
                  <a:pt x="208280" y="238086"/>
                </a:lnTo>
                <a:lnTo>
                  <a:pt x="209550" y="242531"/>
                </a:lnTo>
                <a:lnTo>
                  <a:pt x="214630" y="251637"/>
                </a:lnTo>
                <a:lnTo>
                  <a:pt x="214630" y="217665"/>
                </a:lnTo>
                <a:lnTo>
                  <a:pt x="215900" y="217589"/>
                </a:lnTo>
                <a:lnTo>
                  <a:pt x="217170" y="217525"/>
                </a:lnTo>
                <a:lnTo>
                  <a:pt x="218440" y="217449"/>
                </a:lnTo>
                <a:lnTo>
                  <a:pt x="219710" y="217373"/>
                </a:lnTo>
                <a:lnTo>
                  <a:pt x="220980" y="217474"/>
                </a:lnTo>
                <a:lnTo>
                  <a:pt x="222250" y="217576"/>
                </a:lnTo>
                <a:lnTo>
                  <a:pt x="223520" y="217665"/>
                </a:lnTo>
                <a:lnTo>
                  <a:pt x="256540" y="246367"/>
                </a:lnTo>
                <a:lnTo>
                  <a:pt x="260350" y="261416"/>
                </a:lnTo>
                <a:lnTo>
                  <a:pt x="260350" y="230035"/>
                </a:lnTo>
                <a:lnTo>
                  <a:pt x="257810" y="226796"/>
                </a:lnTo>
                <a:lnTo>
                  <a:pt x="252730" y="220903"/>
                </a:lnTo>
                <a:lnTo>
                  <a:pt x="259080" y="214985"/>
                </a:lnTo>
                <a:lnTo>
                  <a:pt x="261620" y="208749"/>
                </a:lnTo>
                <a:lnTo>
                  <a:pt x="260350" y="202196"/>
                </a:lnTo>
                <a:lnTo>
                  <a:pt x="257810" y="195097"/>
                </a:lnTo>
                <a:lnTo>
                  <a:pt x="254000" y="189649"/>
                </a:lnTo>
                <a:lnTo>
                  <a:pt x="250190" y="187706"/>
                </a:lnTo>
                <a:lnTo>
                  <a:pt x="250190" y="206806"/>
                </a:lnTo>
                <a:lnTo>
                  <a:pt x="247650" y="209054"/>
                </a:lnTo>
                <a:lnTo>
                  <a:pt x="243840" y="212344"/>
                </a:lnTo>
                <a:lnTo>
                  <a:pt x="243840" y="212877"/>
                </a:lnTo>
                <a:lnTo>
                  <a:pt x="242570" y="212394"/>
                </a:lnTo>
                <a:lnTo>
                  <a:pt x="242570" y="211378"/>
                </a:lnTo>
                <a:lnTo>
                  <a:pt x="238760" y="208927"/>
                </a:lnTo>
                <a:lnTo>
                  <a:pt x="234950" y="207340"/>
                </a:lnTo>
                <a:lnTo>
                  <a:pt x="228600" y="205447"/>
                </a:lnTo>
                <a:lnTo>
                  <a:pt x="227330" y="205320"/>
                </a:lnTo>
                <a:lnTo>
                  <a:pt x="226060" y="205193"/>
                </a:lnTo>
                <a:lnTo>
                  <a:pt x="224790" y="205066"/>
                </a:lnTo>
                <a:lnTo>
                  <a:pt x="223520" y="204939"/>
                </a:lnTo>
                <a:lnTo>
                  <a:pt x="219710" y="204838"/>
                </a:lnTo>
                <a:lnTo>
                  <a:pt x="240030" y="196519"/>
                </a:lnTo>
                <a:lnTo>
                  <a:pt x="242570" y="197612"/>
                </a:lnTo>
                <a:lnTo>
                  <a:pt x="246380" y="199694"/>
                </a:lnTo>
                <a:lnTo>
                  <a:pt x="248920" y="202260"/>
                </a:lnTo>
                <a:lnTo>
                  <a:pt x="250190" y="206806"/>
                </a:lnTo>
                <a:lnTo>
                  <a:pt x="250190" y="187706"/>
                </a:lnTo>
                <a:lnTo>
                  <a:pt x="246380" y="185750"/>
                </a:lnTo>
                <a:lnTo>
                  <a:pt x="242570" y="183565"/>
                </a:lnTo>
                <a:lnTo>
                  <a:pt x="237490" y="183502"/>
                </a:lnTo>
                <a:lnTo>
                  <a:pt x="231140" y="185534"/>
                </a:lnTo>
                <a:lnTo>
                  <a:pt x="227330" y="186563"/>
                </a:lnTo>
                <a:lnTo>
                  <a:pt x="224790" y="187744"/>
                </a:lnTo>
                <a:lnTo>
                  <a:pt x="222250" y="189077"/>
                </a:lnTo>
                <a:lnTo>
                  <a:pt x="219710" y="190042"/>
                </a:lnTo>
                <a:lnTo>
                  <a:pt x="213360" y="194805"/>
                </a:lnTo>
                <a:lnTo>
                  <a:pt x="212090" y="195033"/>
                </a:lnTo>
                <a:lnTo>
                  <a:pt x="212090" y="195287"/>
                </a:lnTo>
                <a:lnTo>
                  <a:pt x="209550" y="195783"/>
                </a:lnTo>
                <a:lnTo>
                  <a:pt x="209550" y="196202"/>
                </a:lnTo>
                <a:lnTo>
                  <a:pt x="208280" y="196735"/>
                </a:lnTo>
                <a:lnTo>
                  <a:pt x="173990" y="149682"/>
                </a:lnTo>
                <a:lnTo>
                  <a:pt x="152400" y="106972"/>
                </a:lnTo>
                <a:lnTo>
                  <a:pt x="140970" y="63449"/>
                </a:lnTo>
                <a:lnTo>
                  <a:pt x="140970" y="60223"/>
                </a:lnTo>
                <a:lnTo>
                  <a:pt x="139700" y="59232"/>
                </a:lnTo>
                <a:lnTo>
                  <a:pt x="140970" y="50304"/>
                </a:lnTo>
                <a:lnTo>
                  <a:pt x="144780" y="25412"/>
                </a:lnTo>
                <a:lnTo>
                  <a:pt x="147320" y="35648"/>
                </a:lnTo>
                <a:lnTo>
                  <a:pt x="152400" y="45516"/>
                </a:lnTo>
                <a:lnTo>
                  <a:pt x="176530" y="75717"/>
                </a:lnTo>
                <a:lnTo>
                  <a:pt x="184150" y="79184"/>
                </a:lnTo>
                <a:lnTo>
                  <a:pt x="185420" y="79248"/>
                </a:lnTo>
                <a:lnTo>
                  <a:pt x="186690" y="79311"/>
                </a:lnTo>
                <a:lnTo>
                  <a:pt x="187960" y="79375"/>
                </a:lnTo>
                <a:lnTo>
                  <a:pt x="189230" y="79438"/>
                </a:lnTo>
                <a:lnTo>
                  <a:pt x="194310" y="76682"/>
                </a:lnTo>
                <a:lnTo>
                  <a:pt x="198120" y="70853"/>
                </a:lnTo>
                <a:lnTo>
                  <a:pt x="199390" y="65290"/>
                </a:lnTo>
                <a:lnTo>
                  <a:pt x="199390" y="58089"/>
                </a:lnTo>
                <a:lnTo>
                  <a:pt x="196850" y="48945"/>
                </a:lnTo>
                <a:lnTo>
                  <a:pt x="196850" y="48552"/>
                </a:lnTo>
                <a:lnTo>
                  <a:pt x="195580" y="41363"/>
                </a:lnTo>
                <a:lnTo>
                  <a:pt x="191770" y="34366"/>
                </a:lnTo>
                <a:lnTo>
                  <a:pt x="189230" y="29794"/>
                </a:lnTo>
                <a:lnTo>
                  <a:pt x="189230" y="58635"/>
                </a:lnTo>
                <a:lnTo>
                  <a:pt x="189230" y="62560"/>
                </a:lnTo>
                <a:lnTo>
                  <a:pt x="186690" y="66992"/>
                </a:lnTo>
                <a:lnTo>
                  <a:pt x="185420" y="66941"/>
                </a:lnTo>
                <a:lnTo>
                  <a:pt x="177800" y="62598"/>
                </a:lnTo>
                <a:lnTo>
                  <a:pt x="175260" y="59474"/>
                </a:lnTo>
                <a:lnTo>
                  <a:pt x="171450" y="55181"/>
                </a:lnTo>
                <a:lnTo>
                  <a:pt x="163830" y="44983"/>
                </a:lnTo>
                <a:lnTo>
                  <a:pt x="158750" y="34315"/>
                </a:lnTo>
                <a:lnTo>
                  <a:pt x="154940" y="23164"/>
                </a:lnTo>
                <a:lnTo>
                  <a:pt x="153670" y="11544"/>
                </a:lnTo>
                <a:lnTo>
                  <a:pt x="153670" y="9779"/>
                </a:lnTo>
                <a:lnTo>
                  <a:pt x="179070" y="35128"/>
                </a:lnTo>
                <a:lnTo>
                  <a:pt x="182880" y="40957"/>
                </a:lnTo>
                <a:lnTo>
                  <a:pt x="187960" y="52997"/>
                </a:lnTo>
                <a:lnTo>
                  <a:pt x="189230" y="58635"/>
                </a:lnTo>
                <a:lnTo>
                  <a:pt x="189230" y="29794"/>
                </a:lnTo>
                <a:lnTo>
                  <a:pt x="160020" y="0"/>
                </a:lnTo>
                <a:lnTo>
                  <a:pt x="138430" y="0"/>
                </a:lnTo>
                <a:lnTo>
                  <a:pt x="137160" y="11709"/>
                </a:lnTo>
                <a:lnTo>
                  <a:pt x="132080" y="35648"/>
                </a:lnTo>
                <a:lnTo>
                  <a:pt x="129540" y="48234"/>
                </a:lnTo>
                <a:lnTo>
                  <a:pt x="125730" y="80594"/>
                </a:lnTo>
                <a:lnTo>
                  <a:pt x="123190" y="107772"/>
                </a:lnTo>
                <a:lnTo>
                  <a:pt x="120650" y="129794"/>
                </a:lnTo>
                <a:lnTo>
                  <a:pt x="119380" y="146672"/>
                </a:lnTo>
                <a:lnTo>
                  <a:pt x="119380" y="147015"/>
                </a:lnTo>
                <a:lnTo>
                  <a:pt x="118122" y="147497"/>
                </a:lnTo>
                <a:lnTo>
                  <a:pt x="116840" y="149453"/>
                </a:lnTo>
                <a:lnTo>
                  <a:pt x="116840" y="152476"/>
                </a:lnTo>
                <a:lnTo>
                  <a:pt x="116840" y="168211"/>
                </a:lnTo>
                <a:lnTo>
                  <a:pt x="115570" y="172897"/>
                </a:lnTo>
                <a:lnTo>
                  <a:pt x="113030" y="178816"/>
                </a:lnTo>
                <a:lnTo>
                  <a:pt x="110490" y="186067"/>
                </a:lnTo>
                <a:lnTo>
                  <a:pt x="104140" y="198907"/>
                </a:lnTo>
                <a:lnTo>
                  <a:pt x="99060" y="210185"/>
                </a:lnTo>
                <a:lnTo>
                  <a:pt x="92710" y="219900"/>
                </a:lnTo>
                <a:lnTo>
                  <a:pt x="86360" y="228053"/>
                </a:lnTo>
                <a:lnTo>
                  <a:pt x="80010" y="234810"/>
                </a:lnTo>
                <a:lnTo>
                  <a:pt x="74930" y="239268"/>
                </a:lnTo>
                <a:lnTo>
                  <a:pt x="69850" y="241414"/>
                </a:lnTo>
                <a:lnTo>
                  <a:pt x="68580" y="241325"/>
                </a:lnTo>
                <a:lnTo>
                  <a:pt x="67310" y="241249"/>
                </a:lnTo>
                <a:lnTo>
                  <a:pt x="64770" y="239483"/>
                </a:lnTo>
                <a:lnTo>
                  <a:pt x="64770" y="233286"/>
                </a:lnTo>
                <a:lnTo>
                  <a:pt x="87630" y="195707"/>
                </a:lnTo>
                <a:lnTo>
                  <a:pt x="116840" y="168211"/>
                </a:lnTo>
                <a:lnTo>
                  <a:pt x="116840" y="152476"/>
                </a:lnTo>
                <a:lnTo>
                  <a:pt x="97790" y="168503"/>
                </a:lnTo>
                <a:lnTo>
                  <a:pt x="82550" y="184492"/>
                </a:lnTo>
                <a:lnTo>
                  <a:pt x="69850" y="200431"/>
                </a:lnTo>
                <a:lnTo>
                  <a:pt x="59690" y="216319"/>
                </a:lnTo>
                <a:lnTo>
                  <a:pt x="59690" y="216941"/>
                </a:lnTo>
                <a:lnTo>
                  <a:pt x="55880" y="229527"/>
                </a:lnTo>
                <a:lnTo>
                  <a:pt x="54610" y="239687"/>
                </a:lnTo>
                <a:lnTo>
                  <a:pt x="57150" y="247408"/>
                </a:lnTo>
                <a:lnTo>
                  <a:pt x="62230" y="252704"/>
                </a:lnTo>
                <a:lnTo>
                  <a:pt x="64770" y="253314"/>
                </a:lnTo>
                <a:lnTo>
                  <a:pt x="68580" y="254241"/>
                </a:lnTo>
                <a:lnTo>
                  <a:pt x="76200" y="252158"/>
                </a:lnTo>
                <a:lnTo>
                  <a:pt x="85090" y="246519"/>
                </a:lnTo>
                <a:lnTo>
                  <a:pt x="93980" y="237350"/>
                </a:lnTo>
                <a:lnTo>
                  <a:pt x="93980" y="237096"/>
                </a:lnTo>
                <a:lnTo>
                  <a:pt x="100330" y="228460"/>
                </a:lnTo>
                <a:lnTo>
                  <a:pt x="106680" y="218287"/>
                </a:lnTo>
                <a:lnTo>
                  <a:pt x="113030" y="206565"/>
                </a:lnTo>
                <a:lnTo>
                  <a:pt x="119380" y="193319"/>
                </a:lnTo>
                <a:lnTo>
                  <a:pt x="119380" y="238772"/>
                </a:lnTo>
                <a:lnTo>
                  <a:pt x="113030" y="282740"/>
                </a:lnTo>
                <a:lnTo>
                  <a:pt x="80010" y="347078"/>
                </a:lnTo>
                <a:lnTo>
                  <a:pt x="55880" y="378841"/>
                </a:lnTo>
                <a:lnTo>
                  <a:pt x="53340" y="375234"/>
                </a:lnTo>
                <a:lnTo>
                  <a:pt x="52070" y="372859"/>
                </a:lnTo>
                <a:lnTo>
                  <a:pt x="50800" y="371919"/>
                </a:lnTo>
                <a:lnTo>
                  <a:pt x="49530" y="370497"/>
                </a:lnTo>
                <a:lnTo>
                  <a:pt x="49530" y="409308"/>
                </a:lnTo>
                <a:lnTo>
                  <a:pt x="48260" y="416839"/>
                </a:lnTo>
                <a:lnTo>
                  <a:pt x="19050" y="438619"/>
                </a:lnTo>
                <a:lnTo>
                  <a:pt x="12700" y="437794"/>
                </a:lnTo>
                <a:lnTo>
                  <a:pt x="10160" y="435864"/>
                </a:lnTo>
                <a:lnTo>
                  <a:pt x="10160" y="430517"/>
                </a:lnTo>
                <a:lnTo>
                  <a:pt x="11430" y="429145"/>
                </a:lnTo>
                <a:lnTo>
                  <a:pt x="20320" y="417385"/>
                </a:lnTo>
                <a:lnTo>
                  <a:pt x="21590" y="416318"/>
                </a:lnTo>
                <a:lnTo>
                  <a:pt x="30480" y="408787"/>
                </a:lnTo>
                <a:lnTo>
                  <a:pt x="39370" y="403326"/>
                </a:lnTo>
                <a:lnTo>
                  <a:pt x="48260" y="401015"/>
                </a:lnTo>
                <a:lnTo>
                  <a:pt x="49530" y="409308"/>
                </a:lnTo>
                <a:lnTo>
                  <a:pt x="49530" y="370497"/>
                </a:lnTo>
                <a:lnTo>
                  <a:pt x="48260" y="369062"/>
                </a:lnTo>
                <a:lnTo>
                  <a:pt x="48260" y="387565"/>
                </a:lnTo>
                <a:lnTo>
                  <a:pt x="48260" y="388188"/>
                </a:lnTo>
                <a:lnTo>
                  <a:pt x="46990" y="388277"/>
                </a:lnTo>
                <a:lnTo>
                  <a:pt x="45720" y="388353"/>
                </a:lnTo>
                <a:lnTo>
                  <a:pt x="44450" y="388429"/>
                </a:lnTo>
                <a:lnTo>
                  <a:pt x="43180" y="388505"/>
                </a:lnTo>
                <a:lnTo>
                  <a:pt x="41910" y="388594"/>
                </a:lnTo>
                <a:lnTo>
                  <a:pt x="35560" y="390753"/>
                </a:lnTo>
                <a:lnTo>
                  <a:pt x="29210" y="394563"/>
                </a:lnTo>
                <a:lnTo>
                  <a:pt x="29210" y="393420"/>
                </a:lnTo>
                <a:lnTo>
                  <a:pt x="24130" y="387413"/>
                </a:lnTo>
                <a:lnTo>
                  <a:pt x="21590" y="382333"/>
                </a:lnTo>
                <a:lnTo>
                  <a:pt x="21590" y="372579"/>
                </a:lnTo>
                <a:lnTo>
                  <a:pt x="22860" y="371678"/>
                </a:lnTo>
                <a:lnTo>
                  <a:pt x="22860" y="371259"/>
                </a:lnTo>
                <a:lnTo>
                  <a:pt x="24130" y="369747"/>
                </a:lnTo>
                <a:lnTo>
                  <a:pt x="24130" y="368592"/>
                </a:lnTo>
                <a:lnTo>
                  <a:pt x="25400" y="368579"/>
                </a:lnTo>
                <a:lnTo>
                  <a:pt x="27940" y="368223"/>
                </a:lnTo>
                <a:lnTo>
                  <a:pt x="33020" y="370192"/>
                </a:lnTo>
                <a:lnTo>
                  <a:pt x="36830" y="374484"/>
                </a:lnTo>
                <a:lnTo>
                  <a:pt x="39370" y="376389"/>
                </a:lnTo>
                <a:lnTo>
                  <a:pt x="41910" y="378536"/>
                </a:lnTo>
                <a:lnTo>
                  <a:pt x="43180" y="380923"/>
                </a:lnTo>
                <a:lnTo>
                  <a:pt x="44450" y="381774"/>
                </a:lnTo>
                <a:lnTo>
                  <a:pt x="45720" y="383984"/>
                </a:lnTo>
                <a:lnTo>
                  <a:pt x="48260" y="387565"/>
                </a:lnTo>
                <a:lnTo>
                  <a:pt x="48260" y="369062"/>
                </a:lnTo>
                <a:lnTo>
                  <a:pt x="45720" y="366483"/>
                </a:lnTo>
                <a:lnTo>
                  <a:pt x="43180" y="364159"/>
                </a:lnTo>
                <a:lnTo>
                  <a:pt x="36830" y="358076"/>
                </a:lnTo>
                <a:lnTo>
                  <a:pt x="30480" y="355333"/>
                </a:lnTo>
                <a:lnTo>
                  <a:pt x="29210" y="355434"/>
                </a:lnTo>
                <a:lnTo>
                  <a:pt x="27940" y="355549"/>
                </a:lnTo>
                <a:lnTo>
                  <a:pt x="25400" y="355752"/>
                </a:lnTo>
                <a:lnTo>
                  <a:pt x="22860" y="355866"/>
                </a:lnTo>
                <a:lnTo>
                  <a:pt x="21590" y="356120"/>
                </a:lnTo>
                <a:lnTo>
                  <a:pt x="17780" y="357886"/>
                </a:lnTo>
                <a:lnTo>
                  <a:pt x="16510" y="360286"/>
                </a:lnTo>
                <a:lnTo>
                  <a:pt x="14046" y="363766"/>
                </a:lnTo>
                <a:lnTo>
                  <a:pt x="15240" y="362839"/>
                </a:lnTo>
                <a:lnTo>
                  <a:pt x="13576" y="364210"/>
                </a:lnTo>
                <a:lnTo>
                  <a:pt x="14046" y="363651"/>
                </a:lnTo>
                <a:lnTo>
                  <a:pt x="12700" y="364820"/>
                </a:lnTo>
                <a:lnTo>
                  <a:pt x="11430" y="368642"/>
                </a:lnTo>
                <a:lnTo>
                  <a:pt x="11430" y="383235"/>
                </a:lnTo>
                <a:lnTo>
                  <a:pt x="12700" y="389280"/>
                </a:lnTo>
                <a:lnTo>
                  <a:pt x="13576" y="390652"/>
                </a:lnTo>
                <a:lnTo>
                  <a:pt x="15240" y="393280"/>
                </a:lnTo>
                <a:lnTo>
                  <a:pt x="20320" y="401231"/>
                </a:lnTo>
                <a:lnTo>
                  <a:pt x="16510" y="405396"/>
                </a:lnTo>
                <a:lnTo>
                  <a:pt x="11430" y="410121"/>
                </a:lnTo>
                <a:lnTo>
                  <a:pt x="7620" y="415429"/>
                </a:lnTo>
                <a:lnTo>
                  <a:pt x="2540" y="421779"/>
                </a:lnTo>
                <a:lnTo>
                  <a:pt x="1270" y="422325"/>
                </a:lnTo>
                <a:lnTo>
                  <a:pt x="0" y="425945"/>
                </a:lnTo>
                <a:lnTo>
                  <a:pt x="0" y="439204"/>
                </a:lnTo>
                <a:lnTo>
                  <a:pt x="3810" y="445109"/>
                </a:lnTo>
                <a:lnTo>
                  <a:pt x="8890" y="449160"/>
                </a:lnTo>
                <a:lnTo>
                  <a:pt x="10160" y="449478"/>
                </a:lnTo>
                <a:lnTo>
                  <a:pt x="17780" y="451370"/>
                </a:lnTo>
                <a:lnTo>
                  <a:pt x="19050" y="451434"/>
                </a:lnTo>
                <a:lnTo>
                  <a:pt x="20320" y="451510"/>
                </a:lnTo>
                <a:lnTo>
                  <a:pt x="21590" y="451573"/>
                </a:lnTo>
                <a:lnTo>
                  <a:pt x="22860" y="451650"/>
                </a:lnTo>
                <a:lnTo>
                  <a:pt x="24130" y="451713"/>
                </a:lnTo>
                <a:lnTo>
                  <a:pt x="30480" y="450303"/>
                </a:lnTo>
                <a:lnTo>
                  <a:pt x="35560" y="447319"/>
                </a:lnTo>
                <a:lnTo>
                  <a:pt x="36830" y="447535"/>
                </a:lnTo>
                <a:lnTo>
                  <a:pt x="41910" y="458990"/>
                </a:lnTo>
                <a:lnTo>
                  <a:pt x="44450" y="461200"/>
                </a:lnTo>
                <a:lnTo>
                  <a:pt x="48260" y="464527"/>
                </a:lnTo>
                <a:lnTo>
                  <a:pt x="49530" y="464451"/>
                </a:lnTo>
                <a:lnTo>
                  <a:pt x="50800" y="464375"/>
                </a:lnTo>
                <a:lnTo>
                  <a:pt x="52070" y="464299"/>
                </a:lnTo>
                <a:lnTo>
                  <a:pt x="53340" y="464223"/>
                </a:lnTo>
                <a:lnTo>
                  <a:pt x="53340" y="464096"/>
                </a:lnTo>
                <a:lnTo>
                  <a:pt x="54610" y="464058"/>
                </a:lnTo>
                <a:lnTo>
                  <a:pt x="58420" y="463943"/>
                </a:lnTo>
                <a:lnTo>
                  <a:pt x="63500" y="461606"/>
                </a:lnTo>
                <a:lnTo>
                  <a:pt x="68580" y="457060"/>
                </a:lnTo>
                <a:lnTo>
                  <a:pt x="72390" y="450329"/>
                </a:lnTo>
                <a:lnTo>
                  <a:pt x="73660" y="450113"/>
                </a:lnTo>
                <a:lnTo>
                  <a:pt x="74930" y="444207"/>
                </a:lnTo>
                <a:lnTo>
                  <a:pt x="76200" y="437337"/>
                </a:lnTo>
                <a:lnTo>
                  <a:pt x="76200" y="420712"/>
                </a:lnTo>
                <a:lnTo>
                  <a:pt x="74930" y="415721"/>
                </a:lnTo>
                <a:lnTo>
                  <a:pt x="73660" y="412064"/>
                </a:lnTo>
                <a:lnTo>
                  <a:pt x="72390" y="409689"/>
                </a:lnTo>
                <a:lnTo>
                  <a:pt x="71120" y="406476"/>
                </a:lnTo>
                <a:lnTo>
                  <a:pt x="69850" y="403047"/>
                </a:lnTo>
                <a:lnTo>
                  <a:pt x="67310" y="399427"/>
                </a:lnTo>
                <a:lnTo>
                  <a:pt x="67310" y="432193"/>
                </a:lnTo>
                <a:lnTo>
                  <a:pt x="66040" y="438950"/>
                </a:lnTo>
                <a:lnTo>
                  <a:pt x="63500" y="443395"/>
                </a:lnTo>
                <a:lnTo>
                  <a:pt x="60960" y="449262"/>
                </a:lnTo>
                <a:lnTo>
                  <a:pt x="57150" y="451954"/>
                </a:lnTo>
                <a:lnTo>
                  <a:pt x="54610" y="451434"/>
                </a:lnTo>
                <a:lnTo>
                  <a:pt x="52070" y="451497"/>
                </a:lnTo>
                <a:lnTo>
                  <a:pt x="48260" y="448030"/>
                </a:lnTo>
                <a:lnTo>
                  <a:pt x="45720" y="440778"/>
                </a:lnTo>
                <a:lnTo>
                  <a:pt x="44450" y="440677"/>
                </a:lnTo>
                <a:lnTo>
                  <a:pt x="44450" y="440512"/>
                </a:lnTo>
                <a:lnTo>
                  <a:pt x="59690" y="416458"/>
                </a:lnTo>
                <a:lnTo>
                  <a:pt x="59690" y="408076"/>
                </a:lnTo>
                <a:lnTo>
                  <a:pt x="60960" y="410718"/>
                </a:lnTo>
                <a:lnTo>
                  <a:pt x="62230" y="413169"/>
                </a:lnTo>
                <a:lnTo>
                  <a:pt x="63500" y="415544"/>
                </a:lnTo>
                <a:lnTo>
                  <a:pt x="63500" y="416801"/>
                </a:lnTo>
                <a:lnTo>
                  <a:pt x="64770" y="419328"/>
                </a:lnTo>
                <a:lnTo>
                  <a:pt x="64770" y="423138"/>
                </a:lnTo>
                <a:lnTo>
                  <a:pt x="67310" y="432193"/>
                </a:lnTo>
                <a:lnTo>
                  <a:pt x="67310" y="399427"/>
                </a:lnTo>
                <a:lnTo>
                  <a:pt x="67310" y="398106"/>
                </a:lnTo>
                <a:lnTo>
                  <a:pt x="66040" y="396532"/>
                </a:lnTo>
                <a:lnTo>
                  <a:pt x="64770" y="395439"/>
                </a:lnTo>
                <a:lnTo>
                  <a:pt x="66040" y="393255"/>
                </a:lnTo>
                <a:lnTo>
                  <a:pt x="64770" y="390880"/>
                </a:lnTo>
                <a:lnTo>
                  <a:pt x="63500" y="389001"/>
                </a:lnTo>
                <a:lnTo>
                  <a:pt x="63500" y="388505"/>
                </a:lnTo>
                <a:lnTo>
                  <a:pt x="83820" y="362673"/>
                </a:lnTo>
                <a:lnTo>
                  <a:pt x="100330" y="336600"/>
                </a:lnTo>
                <a:lnTo>
                  <a:pt x="114300" y="310261"/>
                </a:lnTo>
                <a:lnTo>
                  <a:pt x="120650" y="291287"/>
                </a:lnTo>
                <a:lnTo>
                  <a:pt x="123190" y="283692"/>
                </a:lnTo>
                <a:lnTo>
                  <a:pt x="125730" y="300774"/>
                </a:lnTo>
                <a:lnTo>
                  <a:pt x="128270" y="323100"/>
                </a:lnTo>
                <a:lnTo>
                  <a:pt x="129540" y="331724"/>
                </a:lnTo>
                <a:lnTo>
                  <a:pt x="130810" y="340360"/>
                </a:lnTo>
                <a:lnTo>
                  <a:pt x="140970" y="409384"/>
                </a:lnTo>
                <a:lnTo>
                  <a:pt x="143510" y="426631"/>
                </a:lnTo>
                <a:lnTo>
                  <a:pt x="142240" y="425373"/>
                </a:lnTo>
                <a:lnTo>
                  <a:pt x="109220" y="449668"/>
                </a:lnTo>
                <a:lnTo>
                  <a:pt x="93980" y="480860"/>
                </a:lnTo>
                <a:lnTo>
                  <a:pt x="93980" y="488213"/>
                </a:lnTo>
                <a:lnTo>
                  <a:pt x="95250" y="493268"/>
                </a:lnTo>
                <a:lnTo>
                  <a:pt x="99060" y="497446"/>
                </a:lnTo>
                <a:lnTo>
                  <a:pt x="99060" y="498182"/>
                </a:lnTo>
                <a:lnTo>
                  <a:pt x="100330" y="499173"/>
                </a:lnTo>
                <a:lnTo>
                  <a:pt x="101600" y="499491"/>
                </a:lnTo>
                <a:lnTo>
                  <a:pt x="101600" y="499745"/>
                </a:lnTo>
                <a:lnTo>
                  <a:pt x="102870" y="499884"/>
                </a:lnTo>
                <a:lnTo>
                  <a:pt x="104140" y="499935"/>
                </a:lnTo>
                <a:lnTo>
                  <a:pt x="105410" y="499973"/>
                </a:lnTo>
                <a:lnTo>
                  <a:pt x="107950" y="500062"/>
                </a:lnTo>
                <a:lnTo>
                  <a:pt x="110490" y="500151"/>
                </a:lnTo>
                <a:lnTo>
                  <a:pt x="119380" y="497027"/>
                </a:lnTo>
                <a:lnTo>
                  <a:pt x="128270" y="490512"/>
                </a:lnTo>
                <a:lnTo>
                  <a:pt x="137160" y="480606"/>
                </a:lnTo>
                <a:lnTo>
                  <a:pt x="138430" y="480250"/>
                </a:lnTo>
                <a:lnTo>
                  <a:pt x="142240" y="474154"/>
                </a:lnTo>
                <a:lnTo>
                  <a:pt x="144780" y="470242"/>
                </a:lnTo>
                <a:lnTo>
                  <a:pt x="146050" y="468287"/>
                </a:lnTo>
                <a:lnTo>
                  <a:pt x="148590" y="462610"/>
                </a:lnTo>
                <a:lnTo>
                  <a:pt x="151130" y="476224"/>
                </a:lnTo>
                <a:lnTo>
                  <a:pt x="152400" y="483019"/>
                </a:lnTo>
                <a:lnTo>
                  <a:pt x="151130" y="485660"/>
                </a:lnTo>
                <a:lnTo>
                  <a:pt x="151130" y="488442"/>
                </a:lnTo>
                <a:lnTo>
                  <a:pt x="149860" y="491553"/>
                </a:lnTo>
                <a:lnTo>
                  <a:pt x="138430" y="536003"/>
                </a:lnTo>
                <a:lnTo>
                  <a:pt x="121920" y="572668"/>
                </a:lnTo>
                <a:lnTo>
                  <a:pt x="102870" y="606259"/>
                </a:lnTo>
                <a:lnTo>
                  <a:pt x="99060" y="603631"/>
                </a:lnTo>
                <a:lnTo>
                  <a:pt x="99060" y="629983"/>
                </a:lnTo>
                <a:lnTo>
                  <a:pt x="99060" y="642708"/>
                </a:lnTo>
                <a:lnTo>
                  <a:pt x="96520" y="650290"/>
                </a:lnTo>
                <a:lnTo>
                  <a:pt x="71120" y="673887"/>
                </a:lnTo>
                <a:lnTo>
                  <a:pt x="68580" y="673773"/>
                </a:lnTo>
                <a:lnTo>
                  <a:pt x="66040" y="673671"/>
                </a:lnTo>
                <a:lnTo>
                  <a:pt x="64770" y="673608"/>
                </a:lnTo>
                <a:lnTo>
                  <a:pt x="60960" y="671398"/>
                </a:lnTo>
                <a:lnTo>
                  <a:pt x="57150" y="667296"/>
                </a:lnTo>
                <a:lnTo>
                  <a:pt x="54610" y="662597"/>
                </a:lnTo>
                <a:lnTo>
                  <a:pt x="54610" y="657910"/>
                </a:lnTo>
                <a:lnTo>
                  <a:pt x="83820" y="630085"/>
                </a:lnTo>
                <a:lnTo>
                  <a:pt x="93980" y="627773"/>
                </a:lnTo>
                <a:lnTo>
                  <a:pt x="96520" y="627189"/>
                </a:lnTo>
                <a:lnTo>
                  <a:pt x="97790" y="626922"/>
                </a:lnTo>
                <a:lnTo>
                  <a:pt x="99060" y="629983"/>
                </a:lnTo>
                <a:lnTo>
                  <a:pt x="99060" y="603631"/>
                </a:lnTo>
                <a:lnTo>
                  <a:pt x="96520" y="601776"/>
                </a:lnTo>
                <a:lnTo>
                  <a:pt x="94005" y="600748"/>
                </a:lnTo>
                <a:lnTo>
                  <a:pt x="93980" y="614705"/>
                </a:lnTo>
                <a:lnTo>
                  <a:pt x="85090" y="616102"/>
                </a:lnTo>
                <a:lnTo>
                  <a:pt x="78740" y="618464"/>
                </a:lnTo>
                <a:lnTo>
                  <a:pt x="72390" y="621830"/>
                </a:lnTo>
                <a:lnTo>
                  <a:pt x="71120" y="617982"/>
                </a:lnTo>
                <a:lnTo>
                  <a:pt x="69850" y="614845"/>
                </a:lnTo>
                <a:lnTo>
                  <a:pt x="71120" y="612508"/>
                </a:lnTo>
                <a:lnTo>
                  <a:pt x="71120" y="609727"/>
                </a:lnTo>
                <a:lnTo>
                  <a:pt x="72390" y="609498"/>
                </a:lnTo>
                <a:lnTo>
                  <a:pt x="76200" y="608520"/>
                </a:lnTo>
                <a:lnTo>
                  <a:pt x="77470" y="608571"/>
                </a:lnTo>
                <a:lnTo>
                  <a:pt x="80010" y="608685"/>
                </a:lnTo>
                <a:lnTo>
                  <a:pt x="85090" y="609968"/>
                </a:lnTo>
                <a:lnTo>
                  <a:pt x="86360" y="610514"/>
                </a:lnTo>
                <a:lnTo>
                  <a:pt x="88900" y="611238"/>
                </a:lnTo>
                <a:lnTo>
                  <a:pt x="90170" y="612228"/>
                </a:lnTo>
                <a:lnTo>
                  <a:pt x="91440" y="612736"/>
                </a:lnTo>
                <a:lnTo>
                  <a:pt x="92710" y="613587"/>
                </a:lnTo>
                <a:lnTo>
                  <a:pt x="93980" y="614705"/>
                </a:lnTo>
                <a:lnTo>
                  <a:pt x="93980" y="600722"/>
                </a:lnTo>
                <a:lnTo>
                  <a:pt x="92710" y="599427"/>
                </a:lnTo>
                <a:lnTo>
                  <a:pt x="90170" y="598385"/>
                </a:lnTo>
                <a:lnTo>
                  <a:pt x="87630" y="597535"/>
                </a:lnTo>
                <a:lnTo>
                  <a:pt x="81280" y="595795"/>
                </a:lnTo>
                <a:lnTo>
                  <a:pt x="77470" y="595693"/>
                </a:lnTo>
                <a:lnTo>
                  <a:pt x="74930" y="595617"/>
                </a:lnTo>
                <a:lnTo>
                  <a:pt x="64770" y="598373"/>
                </a:lnTo>
                <a:lnTo>
                  <a:pt x="60960" y="602780"/>
                </a:lnTo>
                <a:lnTo>
                  <a:pt x="59690" y="610362"/>
                </a:lnTo>
                <a:lnTo>
                  <a:pt x="59690" y="621296"/>
                </a:lnTo>
                <a:lnTo>
                  <a:pt x="62230" y="628116"/>
                </a:lnTo>
                <a:lnTo>
                  <a:pt x="57150" y="633095"/>
                </a:lnTo>
                <a:lnTo>
                  <a:pt x="52070" y="639279"/>
                </a:lnTo>
                <a:lnTo>
                  <a:pt x="48260" y="646988"/>
                </a:lnTo>
                <a:lnTo>
                  <a:pt x="45720" y="654011"/>
                </a:lnTo>
                <a:lnTo>
                  <a:pt x="44450" y="660996"/>
                </a:lnTo>
                <a:lnTo>
                  <a:pt x="45720" y="667931"/>
                </a:lnTo>
                <a:lnTo>
                  <a:pt x="49530" y="674814"/>
                </a:lnTo>
                <a:lnTo>
                  <a:pt x="49530" y="675271"/>
                </a:lnTo>
                <a:lnTo>
                  <a:pt x="54610" y="682612"/>
                </a:lnTo>
                <a:lnTo>
                  <a:pt x="62230" y="686346"/>
                </a:lnTo>
                <a:lnTo>
                  <a:pt x="63500" y="686396"/>
                </a:lnTo>
                <a:lnTo>
                  <a:pt x="66040" y="686498"/>
                </a:lnTo>
                <a:lnTo>
                  <a:pt x="68580" y="686600"/>
                </a:lnTo>
                <a:lnTo>
                  <a:pt x="71120" y="686701"/>
                </a:lnTo>
                <a:lnTo>
                  <a:pt x="78740" y="685177"/>
                </a:lnTo>
                <a:lnTo>
                  <a:pt x="86360" y="681964"/>
                </a:lnTo>
                <a:lnTo>
                  <a:pt x="92710" y="677087"/>
                </a:lnTo>
                <a:lnTo>
                  <a:pt x="97790" y="670534"/>
                </a:lnTo>
                <a:lnTo>
                  <a:pt x="99060" y="671271"/>
                </a:lnTo>
                <a:lnTo>
                  <a:pt x="99060" y="671982"/>
                </a:lnTo>
                <a:lnTo>
                  <a:pt x="102870" y="678141"/>
                </a:lnTo>
                <a:lnTo>
                  <a:pt x="104140" y="680186"/>
                </a:lnTo>
                <a:lnTo>
                  <a:pt x="109220" y="683361"/>
                </a:lnTo>
                <a:lnTo>
                  <a:pt x="114300" y="682155"/>
                </a:lnTo>
                <a:lnTo>
                  <a:pt x="116840" y="681583"/>
                </a:lnTo>
                <a:lnTo>
                  <a:pt x="120650" y="680720"/>
                </a:lnTo>
                <a:lnTo>
                  <a:pt x="125730" y="675754"/>
                </a:lnTo>
                <a:lnTo>
                  <a:pt x="127000" y="667232"/>
                </a:lnTo>
                <a:lnTo>
                  <a:pt x="127000" y="653986"/>
                </a:lnTo>
                <a:lnTo>
                  <a:pt x="125730" y="647166"/>
                </a:lnTo>
                <a:lnTo>
                  <a:pt x="123190" y="640054"/>
                </a:lnTo>
                <a:lnTo>
                  <a:pt x="123190" y="639737"/>
                </a:lnTo>
                <a:lnTo>
                  <a:pt x="120650" y="631672"/>
                </a:lnTo>
                <a:lnTo>
                  <a:pt x="118122" y="624878"/>
                </a:lnTo>
                <a:lnTo>
                  <a:pt x="116840" y="622071"/>
                </a:lnTo>
                <a:lnTo>
                  <a:pt x="116840" y="658837"/>
                </a:lnTo>
                <a:lnTo>
                  <a:pt x="115570" y="665048"/>
                </a:lnTo>
                <a:lnTo>
                  <a:pt x="115570" y="667715"/>
                </a:lnTo>
                <a:lnTo>
                  <a:pt x="114300" y="669239"/>
                </a:lnTo>
                <a:lnTo>
                  <a:pt x="113030" y="669620"/>
                </a:lnTo>
                <a:lnTo>
                  <a:pt x="111760" y="669861"/>
                </a:lnTo>
                <a:lnTo>
                  <a:pt x="106680" y="662863"/>
                </a:lnTo>
                <a:lnTo>
                  <a:pt x="105410" y="662165"/>
                </a:lnTo>
                <a:lnTo>
                  <a:pt x="102870" y="662178"/>
                </a:lnTo>
                <a:lnTo>
                  <a:pt x="107950" y="649668"/>
                </a:lnTo>
                <a:lnTo>
                  <a:pt x="109220" y="643178"/>
                </a:lnTo>
                <a:lnTo>
                  <a:pt x="110490" y="635635"/>
                </a:lnTo>
                <a:lnTo>
                  <a:pt x="110490" y="633742"/>
                </a:lnTo>
                <a:lnTo>
                  <a:pt x="111760" y="636714"/>
                </a:lnTo>
                <a:lnTo>
                  <a:pt x="113030" y="640092"/>
                </a:lnTo>
                <a:lnTo>
                  <a:pt x="114300" y="644118"/>
                </a:lnTo>
                <a:lnTo>
                  <a:pt x="115570" y="651865"/>
                </a:lnTo>
                <a:lnTo>
                  <a:pt x="116840" y="658837"/>
                </a:lnTo>
                <a:lnTo>
                  <a:pt x="116840" y="622071"/>
                </a:lnTo>
                <a:lnTo>
                  <a:pt x="115570" y="619277"/>
                </a:lnTo>
                <a:lnTo>
                  <a:pt x="111760" y="614934"/>
                </a:lnTo>
                <a:lnTo>
                  <a:pt x="111760" y="614375"/>
                </a:lnTo>
                <a:lnTo>
                  <a:pt x="110490" y="614121"/>
                </a:lnTo>
                <a:lnTo>
                  <a:pt x="120650" y="597077"/>
                </a:lnTo>
                <a:lnTo>
                  <a:pt x="130810" y="579285"/>
                </a:lnTo>
                <a:lnTo>
                  <a:pt x="139700" y="560692"/>
                </a:lnTo>
                <a:lnTo>
                  <a:pt x="152400" y="528332"/>
                </a:lnTo>
                <a:lnTo>
                  <a:pt x="153670" y="521754"/>
                </a:lnTo>
                <a:lnTo>
                  <a:pt x="156210" y="515086"/>
                </a:lnTo>
                <a:lnTo>
                  <a:pt x="157480" y="530466"/>
                </a:lnTo>
                <a:lnTo>
                  <a:pt x="157480" y="530961"/>
                </a:lnTo>
                <a:lnTo>
                  <a:pt x="158750" y="539534"/>
                </a:lnTo>
                <a:lnTo>
                  <a:pt x="160020" y="552196"/>
                </a:lnTo>
                <a:lnTo>
                  <a:pt x="161290" y="568972"/>
                </a:lnTo>
                <a:lnTo>
                  <a:pt x="161290" y="589838"/>
                </a:lnTo>
                <a:lnTo>
                  <a:pt x="160020" y="590842"/>
                </a:lnTo>
                <a:lnTo>
                  <a:pt x="158750" y="593191"/>
                </a:lnTo>
                <a:lnTo>
                  <a:pt x="158750" y="606437"/>
                </a:lnTo>
                <a:lnTo>
                  <a:pt x="161290" y="625487"/>
                </a:lnTo>
                <a:lnTo>
                  <a:pt x="162560" y="634072"/>
                </a:lnTo>
                <a:lnTo>
                  <a:pt x="162560" y="695693"/>
                </a:lnTo>
                <a:lnTo>
                  <a:pt x="158750" y="733755"/>
                </a:lnTo>
                <a:lnTo>
                  <a:pt x="153670" y="769543"/>
                </a:lnTo>
                <a:lnTo>
                  <a:pt x="147320" y="792289"/>
                </a:lnTo>
                <a:lnTo>
                  <a:pt x="147320" y="849769"/>
                </a:lnTo>
                <a:lnTo>
                  <a:pt x="147320" y="861682"/>
                </a:lnTo>
                <a:lnTo>
                  <a:pt x="146050" y="872388"/>
                </a:lnTo>
                <a:lnTo>
                  <a:pt x="143510" y="882027"/>
                </a:lnTo>
                <a:lnTo>
                  <a:pt x="139700" y="890562"/>
                </a:lnTo>
                <a:lnTo>
                  <a:pt x="135890" y="898017"/>
                </a:lnTo>
                <a:lnTo>
                  <a:pt x="135890" y="898194"/>
                </a:lnTo>
                <a:lnTo>
                  <a:pt x="130810" y="906284"/>
                </a:lnTo>
                <a:lnTo>
                  <a:pt x="125730" y="910196"/>
                </a:lnTo>
                <a:lnTo>
                  <a:pt x="121920" y="910082"/>
                </a:lnTo>
                <a:lnTo>
                  <a:pt x="102870" y="879005"/>
                </a:lnTo>
                <a:lnTo>
                  <a:pt x="105410" y="863917"/>
                </a:lnTo>
                <a:lnTo>
                  <a:pt x="132080" y="830237"/>
                </a:lnTo>
                <a:lnTo>
                  <a:pt x="134620" y="828878"/>
                </a:lnTo>
                <a:lnTo>
                  <a:pt x="135890" y="828192"/>
                </a:lnTo>
                <a:lnTo>
                  <a:pt x="139700" y="827316"/>
                </a:lnTo>
                <a:lnTo>
                  <a:pt x="139700" y="827963"/>
                </a:lnTo>
                <a:lnTo>
                  <a:pt x="140970" y="828497"/>
                </a:lnTo>
                <a:lnTo>
                  <a:pt x="142240" y="829106"/>
                </a:lnTo>
                <a:lnTo>
                  <a:pt x="143510" y="829221"/>
                </a:lnTo>
                <a:lnTo>
                  <a:pt x="144780" y="833551"/>
                </a:lnTo>
                <a:lnTo>
                  <a:pt x="146050" y="840397"/>
                </a:lnTo>
                <a:lnTo>
                  <a:pt x="147320" y="849769"/>
                </a:lnTo>
                <a:lnTo>
                  <a:pt x="147320" y="792289"/>
                </a:lnTo>
                <a:lnTo>
                  <a:pt x="143510" y="805929"/>
                </a:lnTo>
                <a:lnTo>
                  <a:pt x="139700" y="803935"/>
                </a:lnTo>
                <a:lnTo>
                  <a:pt x="134620" y="802297"/>
                </a:lnTo>
                <a:lnTo>
                  <a:pt x="134620" y="815530"/>
                </a:lnTo>
                <a:lnTo>
                  <a:pt x="132080" y="816343"/>
                </a:lnTo>
                <a:lnTo>
                  <a:pt x="129540" y="817359"/>
                </a:lnTo>
                <a:lnTo>
                  <a:pt x="127000" y="818807"/>
                </a:lnTo>
                <a:lnTo>
                  <a:pt x="119380" y="822286"/>
                </a:lnTo>
                <a:lnTo>
                  <a:pt x="114300" y="824039"/>
                </a:lnTo>
                <a:lnTo>
                  <a:pt x="110490" y="824141"/>
                </a:lnTo>
                <a:lnTo>
                  <a:pt x="109220" y="824230"/>
                </a:lnTo>
                <a:lnTo>
                  <a:pt x="105410" y="823442"/>
                </a:lnTo>
                <a:lnTo>
                  <a:pt x="102870" y="821728"/>
                </a:lnTo>
                <a:lnTo>
                  <a:pt x="101600" y="820483"/>
                </a:lnTo>
                <a:lnTo>
                  <a:pt x="101600" y="815555"/>
                </a:lnTo>
                <a:lnTo>
                  <a:pt x="102870" y="813904"/>
                </a:lnTo>
                <a:lnTo>
                  <a:pt x="106680" y="811847"/>
                </a:lnTo>
                <a:lnTo>
                  <a:pt x="109220" y="809853"/>
                </a:lnTo>
                <a:lnTo>
                  <a:pt x="134620" y="815530"/>
                </a:lnTo>
                <a:lnTo>
                  <a:pt x="134620" y="802297"/>
                </a:lnTo>
                <a:lnTo>
                  <a:pt x="133350" y="801878"/>
                </a:lnTo>
                <a:lnTo>
                  <a:pt x="127000" y="799731"/>
                </a:lnTo>
                <a:lnTo>
                  <a:pt x="118122" y="797471"/>
                </a:lnTo>
                <a:lnTo>
                  <a:pt x="111760" y="796137"/>
                </a:lnTo>
                <a:lnTo>
                  <a:pt x="106680" y="797255"/>
                </a:lnTo>
                <a:lnTo>
                  <a:pt x="101600" y="800811"/>
                </a:lnTo>
                <a:lnTo>
                  <a:pt x="95250" y="804875"/>
                </a:lnTo>
                <a:lnTo>
                  <a:pt x="91440" y="809739"/>
                </a:lnTo>
                <a:lnTo>
                  <a:pt x="91440" y="814374"/>
                </a:lnTo>
                <a:lnTo>
                  <a:pt x="90170" y="821537"/>
                </a:lnTo>
                <a:lnTo>
                  <a:pt x="91440" y="827532"/>
                </a:lnTo>
                <a:lnTo>
                  <a:pt x="97790" y="832370"/>
                </a:lnTo>
                <a:lnTo>
                  <a:pt x="97790" y="832675"/>
                </a:lnTo>
                <a:lnTo>
                  <a:pt x="101600" y="835012"/>
                </a:lnTo>
                <a:lnTo>
                  <a:pt x="105410" y="836307"/>
                </a:lnTo>
                <a:lnTo>
                  <a:pt x="107950" y="836714"/>
                </a:lnTo>
                <a:lnTo>
                  <a:pt x="99060" y="851890"/>
                </a:lnTo>
                <a:lnTo>
                  <a:pt x="92710" y="867270"/>
                </a:lnTo>
                <a:lnTo>
                  <a:pt x="91440" y="882878"/>
                </a:lnTo>
                <a:lnTo>
                  <a:pt x="95250" y="898779"/>
                </a:lnTo>
                <a:lnTo>
                  <a:pt x="99060" y="908304"/>
                </a:lnTo>
                <a:lnTo>
                  <a:pt x="102870" y="913663"/>
                </a:lnTo>
                <a:lnTo>
                  <a:pt x="104140" y="915454"/>
                </a:lnTo>
                <a:lnTo>
                  <a:pt x="110490" y="920254"/>
                </a:lnTo>
                <a:lnTo>
                  <a:pt x="116840" y="922680"/>
                </a:lnTo>
                <a:lnTo>
                  <a:pt x="119380" y="922616"/>
                </a:lnTo>
                <a:lnTo>
                  <a:pt x="120650" y="922489"/>
                </a:lnTo>
                <a:lnTo>
                  <a:pt x="121920" y="922362"/>
                </a:lnTo>
                <a:lnTo>
                  <a:pt x="123190" y="922235"/>
                </a:lnTo>
                <a:lnTo>
                  <a:pt x="124460" y="922108"/>
                </a:lnTo>
                <a:lnTo>
                  <a:pt x="125730" y="921994"/>
                </a:lnTo>
                <a:lnTo>
                  <a:pt x="151130" y="892848"/>
                </a:lnTo>
                <a:lnTo>
                  <a:pt x="156019" y="872388"/>
                </a:lnTo>
                <a:lnTo>
                  <a:pt x="156019" y="875030"/>
                </a:lnTo>
                <a:lnTo>
                  <a:pt x="160985" y="896188"/>
                </a:lnTo>
                <a:lnTo>
                  <a:pt x="167335" y="918667"/>
                </a:lnTo>
                <a:lnTo>
                  <a:pt x="172415" y="941959"/>
                </a:lnTo>
                <a:lnTo>
                  <a:pt x="176225" y="966063"/>
                </a:lnTo>
                <a:lnTo>
                  <a:pt x="174955" y="965530"/>
                </a:lnTo>
                <a:lnTo>
                  <a:pt x="174955" y="978344"/>
                </a:lnTo>
                <a:lnTo>
                  <a:pt x="173685" y="978293"/>
                </a:lnTo>
                <a:lnTo>
                  <a:pt x="173685" y="979538"/>
                </a:lnTo>
                <a:lnTo>
                  <a:pt x="173685" y="981303"/>
                </a:lnTo>
                <a:lnTo>
                  <a:pt x="172415" y="992924"/>
                </a:lnTo>
                <a:lnTo>
                  <a:pt x="168605" y="1004074"/>
                </a:lnTo>
                <a:lnTo>
                  <a:pt x="163525" y="1014742"/>
                </a:lnTo>
                <a:lnTo>
                  <a:pt x="156019" y="1024775"/>
                </a:lnTo>
                <a:lnTo>
                  <a:pt x="152095" y="1029233"/>
                </a:lnTo>
                <a:lnTo>
                  <a:pt x="149555" y="1032370"/>
                </a:lnTo>
                <a:lnTo>
                  <a:pt x="145745" y="1034300"/>
                </a:lnTo>
                <a:lnTo>
                  <a:pt x="141935" y="1036701"/>
                </a:lnTo>
                <a:lnTo>
                  <a:pt x="140665" y="1036764"/>
                </a:lnTo>
                <a:lnTo>
                  <a:pt x="138125" y="1032319"/>
                </a:lnTo>
                <a:lnTo>
                  <a:pt x="138125" y="1028395"/>
                </a:lnTo>
                <a:lnTo>
                  <a:pt x="139395" y="1022756"/>
                </a:lnTo>
                <a:lnTo>
                  <a:pt x="144475" y="1010716"/>
                </a:lnTo>
                <a:lnTo>
                  <a:pt x="148285" y="1004887"/>
                </a:lnTo>
                <a:lnTo>
                  <a:pt x="150825" y="1000315"/>
                </a:lnTo>
                <a:lnTo>
                  <a:pt x="173685" y="979538"/>
                </a:lnTo>
                <a:lnTo>
                  <a:pt x="173685" y="978293"/>
                </a:lnTo>
                <a:lnTo>
                  <a:pt x="174955" y="978344"/>
                </a:lnTo>
                <a:lnTo>
                  <a:pt x="174955" y="965530"/>
                </a:lnTo>
                <a:lnTo>
                  <a:pt x="173685" y="965593"/>
                </a:lnTo>
                <a:lnTo>
                  <a:pt x="169875" y="967460"/>
                </a:lnTo>
                <a:lnTo>
                  <a:pt x="163525" y="972654"/>
                </a:lnTo>
                <a:lnTo>
                  <a:pt x="152095" y="981824"/>
                </a:lnTo>
                <a:lnTo>
                  <a:pt x="130505" y="1018311"/>
                </a:lnTo>
                <a:lnTo>
                  <a:pt x="130505" y="1018705"/>
                </a:lnTo>
                <a:lnTo>
                  <a:pt x="127965" y="1027849"/>
                </a:lnTo>
                <a:lnTo>
                  <a:pt x="127965" y="1035050"/>
                </a:lnTo>
                <a:lnTo>
                  <a:pt x="129235" y="1040612"/>
                </a:lnTo>
                <a:lnTo>
                  <a:pt x="133045" y="1046441"/>
                </a:lnTo>
                <a:lnTo>
                  <a:pt x="138125" y="1049197"/>
                </a:lnTo>
                <a:lnTo>
                  <a:pt x="139395" y="1049134"/>
                </a:lnTo>
                <a:lnTo>
                  <a:pt x="140665" y="1049070"/>
                </a:lnTo>
                <a:lnTo>
                  <a:pt x="141935" y="1049007"/>
                </a:lnTo>
                <a:lnTo>
                  <a:pt x="143205" y="1048943"/>
                </a:lnTo>
                <a:lnTo>
                  <a:pt x="144475" y="1048880"/>
                </a:lnTo>
                <a:lnTo>
                  <a:pt x="150825" y="1045476"/>
                </a:lnTo>
                <a:lnTo>
                  <a:pt x="174955" y="1015276"/>
                </a:lnTo>
                <a:lnTo>
                  <a:pt x="176225" y="1012812"/>
                </a:lnTo>
                <a:lnTo>
                  <a:pt x="180035" y="1005420"/>
                </a:lnTo>
                <a:lnTo>
                  <a:pt x="182575" y="995172"/>
                </a:lnTo>
                <a:lnTo>
                  <a:pt x="187655" y="1029004"/>
                </a:lnTo>
                <a:lnTo>
                  <a:pt x="186385" y="1029982"/>
                </a:lnTo>
                <a:lnTo>
                  <a:pt x="186385" y="1033208"/>
                </a:lnTo>
                <a:lnTo>
                  <a:pt x="174955" y="1076731"/>
                </a:lnTo>
                <a:lnTo>
                  <a:pt x="153365" y="1119441"/>
                </a:lnTo>
                <a:lnTo>
                  <a:pt x="122885" y="1161288"/>
                </a:lnTo>
                <a:lnTo>
                  <a:pt x="122885" y="1204925"/>
                </a:lnTo>
                <a:lnTo>
                  <a:pt x="122885" y="1210919"/>
                </a:lnTo>
                <a:lnTo>
                  <a:pt x="120345" y="1222476"/>
                </a:lnTo>
                <a:lnTo>
                  <a:pt x="117805" y="1225042"/>
                </a:lnTo>
                <a:lnTo>
                  <a:pt x="116535" y="1223987"/>
                </a:lnTo>
                <a:lnTo>
                  <a:pt x="115265" y="1223251"/>
                </a:lnTo>
                <a:lnTo>
                  <a:pt x="113995" y="1221803"/>
                </a:lnTo>
                <a:lnTo>
                  <a:pt x="113995" y="1221638"/>
                </a:lnTo>
                <a:lnTo>
                  <a:pt x="112725" y="1221397"/>
                </a:lnTo>
                <a:lnTo>
                  <a:pt x="117805" y="1212303"/>
                </a:lnTo>
                <a:lnTo>
                  <a:pt x="119075" y="1207858"/>
                </a:lnTo>
                <a:lnTo>
                  <a:pt x="120345" y="1205699"/>
                </a:lnTo>
                <a:lnTo>
                  <a:pt x="120345" y="1202753"/>
                </a:lnTo>
                <a:lnTo>
                  <a:pt x="121716" y="1198524"/>
                </a:lnTo>
                <a:lnTo>
                  <a:pt x="121716" y="1199362"/>
                </a:lnTo>
                <a:lnTo>
                  <a:pt x="122885" y="1204925"/>
                </a:lnTo>
                <a:lnTo>
                  <a:pt x="122885" y="1161288"/>
                </a:lnTo>
                <a:lnTo>
                  <a:pt x="119075" y="1166507"/>
                </a:lnTo>
                <a:lnTo>
                  <a:pt x="117805" y="1165961"/>
                </a:lnTo>
                <a:lnTo>
                  <a:pt x="117805" y="1165542"/>
                </a:lnTo>
                <a:lnTo>
                  <a:pt x="115265" y="1165047"/>
                </a:lnTo>
                <a:lnTo>
                  <a:pt x="115265" y="1164793"/>
                </a:lnTo>
                <a:lnTo>
                  <a:pt x="113995" y="1164564"/>
                </a:lnTo>
                <a:lnTo>
                  <a:pt x="112725" y="1163612"/>
                </a:lnTo>
                <a:lnTo>
                  <a:pt x="112725" y="1187411"/>
                </a:lnTo>
                <a:lnTo>
                  <a:pt x="111455" y="1194866"/>
                </a:lnTo>
                <a:lnTo>
                  <a:pt x="110185" y="1199845"/>
                </a:lnTo>
                <a:lnTo>
                  <a:pt x="110185" y="1202448"/>
                </a:lnTo>
                <a:lnTo>
                  <a:pt x="107645" y="1207858"/>
                </a:lnTo>
                <a:lnTo>
                  <a:pt x="105105" y="1213408"/>
                </a:lnTo>
                <a:lnTo>
                  <a:pt x="102565" y="1219098"/>
                </a:lnTo>
                <a:lnTo>
                  <a:pt x="98755" y="1225651"/>
                </a:lnTo>
                <a:lnTo>
                  <a:pt x="93675" y="1231252"/>
                </a:lnTo>
                <a:lnTo>
                  <a:pt x="86055" y="1235900"/>
                </a:lnTo>
                <a:lnTo>
                  <a:pt x="79705" y="1239685"/>
                </a:lnTo>
                <a:lnTo>
                  <a:pt x="78435" y="1239570"/>
                </a:lnTo>
                <a:lnTo>
                  <a:pt x="77165" y="1239443"/>
                </a:lnTo>
                <a:lnTo>
                  <a:pt x="75895" y="1239316"/>
                </a:lnTo>
                <a:lnTo>
                  <a:pt x="74625" y="1239202"/>
                </a:lnTo>
                <a:lnTo>
                  <a:pt x="69545" y="1234427"/>
                </a:lnTo>
                <a:lnTo>
                  <a:pt x="67005" y="1231188"/>
                </a:lnTo>
                <a:lnTo>
                  <a:pt x="68275" y="1225080"/>
                </a:lnTo>
                <a:lnTo>
                  <a:pt x="70815" y="1216126"/>
                </a:lnTo>
                <a:lnTo>
                  <a:pt x="74625" y="1209433"/>
                </a:lnTo>
                <a:lnTo>
                  <a:pt x="77165" y="1206322"/>
                </a:lnTo>
                <a:lnTo>
                  <a:pt x="79705" y="1203198"/>
                </a:lnTo>
                <a:lnTo>
                  <a:pt x="105105" y="1187335"/>
                </a:lnTo>
                <a:lnTo>
                  <a:pt x="106375" y="1187234"/>
                </a:lnTo>
                <a:lnTo>
                  <a:pt x="107645" y="1187132"/>
                </a:lnTo>
                <a:lnTo>
                  <a:pt x="108915" y="1187208"/>
                </a:lnTo>
                <a:lnTo>
                  <a:pt x="110185" y="1187272"/>
                </a:lnTo>
                <a:lnTo>
                  <a:pt x="111455" y="1187348"/>
                </a:lnTo>
                <a:lnTo>
                  <a:pt x="112725" y="1187411"/>
                </a:lnTo>
                <a:lnTo>
                  <a:pt x="112725" y="1163612"/>
                </a:lnTo>
                <a:lnTo>
                  <a:pt x="107645" y="1159802"/>
                </a:lnTo>
                <a:lnTo>
                  <a:pt x="107645" y="1174597"/>
                </a:lnTo>
                <a:lnTo>
                  <a:pt x="103835" y="1174699"/>
                </a:lnTo>
                <a:lnTo>
                  <a:pt x="102565" y="1174826"/>
                </a:lnTo>
                <a:lnTo>
                  <a:pt x="101295" y="1174953"/>
                </a:lnTo>
                <a:lnTo>
                  <a:pt x="100025" y="1175080"/>
                </a:lnTo>
                <a:lnTo>
                  <a:pt x="98755" y="1175207"/>
                </a:lnTo>
                <a:lnTo>
                  <a:pt x="92405" y="1177099"/>
                </a:lnTo>
                <a:lnTo>
                  <a:pt x="88595" y="1178687"/>
                </a:lnTo>
                <a:lnTo>
                  <a:pt x="84785" y="1181138"/>
                </a:lnTo>
                <a:lnTo>
                  <a:pt x="84785" y="1182154"/>
                </a:lnTo>
                <a:lnTo>
                  <a:pt x="83515" y="1182636"/>
                </a:lnTo>
                <a:lnTo>
                  <a:pt x="83515" y="1181900"/>
                </a:lnTo>
                <a:lnTo>
                  <a:pt x="79705" y="1178826"/>
                </a:lnTo>
                <a:lnTo>
                  <a:pt x="77165" y="1176566"/>
                </a:lnTo>
                <a:lnTo>
                  <a:pt x="78435" y="1172019"/>
                </a:lnTo>
                <a:lnTo>
                  <a:pt x="80975" y="1169454"/>
                </a:lnTo>
                <a:lnTo>
                  <a:pt x="84785" y="1167371"/>
                </a:lnTo>
                <a:lnTo>
                  <a:pt x="87325" y="1166279"/>
                </a:lnTo>
                <a:lnTo>
                  <a:pt x="89865" y="1166355"/>
                </a:lnTo>
                <a:lnTo>
                  <a:pt x="107645" y="1174597"/>
                </a:lnTo>
                <a:lnTo>
                  <a:pt x="107645" y="1159802"/>
                </a:lnTo>
                <a:lnTo>
                  <a:pt x="105105" y="1158836"/>
                </a:lnTo>
                <a:lnTo>
                  <a:pt x="102565" y="1157503"/>
                </a:lnTo>
                <a:lnTo>
                  <a:pt x="100025" y="1156322"/>
                </a:lnTo>
                <a:lnTo>
                  <a:pt x="96215" y="1155293"/>
                </a:lnTo>
                <a:lnTo>
                  <a:pt x="89865" y="1153261"/>
                </a:lnTo>
                <a:lnTo>
                  <a:pt x="84785" y="1153325"/>
                </a:lnTo>
                <a:lnTo>
                  <a:pt x="80975" y="1155509"/>
                </a:lnTo>
                <a:lnTo>
                  <a:pt x="73355" y="1159421"/>
                </a:lnTo>
                <a:lnTo>
                  <a:pt x="69545" y="1164856"/>
                </a:lnTo>
                <a:lnTo>
                  <a:pt x="67005" y="1171956"/>
                </a:lnTo>
                <a:lnTo>
                  <a:pt x="65735" y="1178509"/>
                </a:lnTo>
                <a:lnTo>
                  <a:pt x="68275" y="1184744"/>
                </a:lnTo>
                <a:lnTo>
                  <a:pt x="74625" y="1190663"/>
                </a:lnTo>
                <a:lnTo>
                  <a:pt x="69545" y="1196555"/>
                </a:lnTo>
                <a:lnTo>
                  <a:pt x="64465" y="1203020"/>
                </a:lnTo>
                <a:lnTo>
                  <a:pt x="61925" y="1210589"/>
                </a:lnTo>
                <a:lnTo>
                  <a:pt x="58115" y="1220736"/>
                </a:lnTo>
                <a:lnTo>
                  <a:pt x="58115" y="1229575"/>
                </a:lnTo>
                <a:lnTo>
                  <a:pt x="59385" y="1237119"/>
                </a:lnTo>
                <a:lnTo>
                  <a:pt x="61925" y="1243368"/>
                </a:lnTo>
                <a:lnTo>
                  <a:pt x="67005" y="1247711"/>
                </a:lnTo>
                <a:lnTo>
                  <a:pt x="68275" y="1248803"/>
                </a:lnTo>
                <a:lnTo>
                  <a:pt x="75895" y="1251229"/>
                </a:lnTo>
                <a:lnTo>
                  <a:pt x="77165" y="1251140"/>
                </a:lnTo>
                <a:lnTo>
                  <a:pt x="78435" y="1251051"/>
                </a:lnTo>
                <a:lnTo>
                  <a:pt x="79705" y="1250950"/>
                </a:lnTo>
                <a:lnTo>
                  <a:pt x="80975" y="1250861"/>
                </a:lnTo>
                <a:lnTo>
                  <a:pt x="82245" y="1250772"/>
                </a:lnTo>
                <a:lnTo>
                  <a:pt x="91135" y="1247394"/>
                </a:lnTo>
                <a:lnTo>
                  <a:pt x="97485" y="1242910"/>
                </a:lnTo>
                <a:lnTo>
                  <a:pt x="103835" y="1237780"/>
                </a:lnTo>
                <a:lnTo>
                  <a:pt x="107645" y="1231900"/>
                </a:lnTo>
                <a:lnTo>
                  <a:pt x="108915" y="1233741"/>
                </a:lnTo>
                <a:lnTo>
                  <a:pt x="110185" y="1235189"/>
                </a:lnTo>
                <a:lnTo>
                  <a:pt x="112725" y="1236078"/>
                </a:lnTo>
                <a:lnTo>
                  <a:pt x="117805" y="1237462"/>
                </a:lnTo>
                <a:lnTo>
                  <a:pt x="122885" y="1235468"/>
                </a:lnTo>
                <a:lnTo>
                  <a:pt x="126695" y="1231430"/>
                </a:lnTo>
                <a:lnTo>
                  <a:pt x="127965" y="1230083"/>
                </a:lnTo>
                <a:lnTo>
                  <a:pt x="131775" y="1221308"/>
                </a:lnTo>
                <a:lnTo>
                  <a:pt x="131775" y="1220063"/>
                </a:lnTo>
                <a:lnTo>
                  <a:pt x="133045" y="1209243"/>
                </a:lnTo>
                <a:lnTo>
                  <a:pt x="133045" y="1198372"/>
                </a:lnTo>
                <a:lnTo>
                  <a:pt x="130505" y="1187424"/>
                </a:lnTo>
                <a:lnTo>
                  <a:pt x="126695" y="1176426"/>
                </a:lnTo>
                <a:lnTo>
                  <a:pt x="126695" y="1175893"/>
                </a:lnTo>
                <a:lnTo>
                  <a:pt x="162255" y="1127379"/>
                </a:lnTo>
                <a:lnTo>
                  <a:pt x="180035" y="1094117"/>
                </a:lnTo>
                <a:lnTo>
                  <a:pt x="186385" y="1077239"/>
                </a:lnTo>
                <a:lnTo>
                  <a:pt x="187655" y="1072984"/>
                </a:lnTo>
                <a:lnTo>
                  <a:pt x="191465" y="1060221"/>
                </a:lnTo>
                <a:lnTo>
                  <a:pt x="194005" y="1084465"/>
                </a:lnTo>
                <a:lnTo>
                  <a:pt x="196545" y="1103985"/>
                </a:lnTo>
                <a:lnTo>
                  <a:pt x="196545" y="1128826"/>
                </a:lnTo>
                <a:lnTo>
                  <a:pt x="197815" y="1151813"/>
                </a:lnTo>
                <a:lnTo>
                  <a:pt x="197815" y="1189672"/>
                </a:lnTo>
                <a:lnTo>
                  <a:pt x="196545" y="1204963"/>
                </a:lnTo>
                <a:lnTo>
                  <a:pt x="195275" y="1206284"/>
                </a:lnTo>
                <a:lnTo>
                  <a:pt x="195275" y="1213866"/>
                </a:lnTo>
                <a:lnTo>
                  <a:pt x="196545" y="1217295"/>
                </a:lnTo>
                <a:lnTo>
                  <a:pt x="196545" y="1225105"/>
                </a:lnTo>
                <a:lnTo>
                  <a:pt x="195275" y="1228928"/>
                </a:lnTo>
                <a:lnTo>
                  <a:pt x="195275" y="1237208"/>
                </a:lnTo>
                <a:lnTo>
                  <a:pt x="194005" y="1245628"/>
                </a:lnTo>
                <a:lnTo>
                  <a:pt x="192735" y="1258430"/>
                </a:lnTo>
                <a:lnTo>
                  <a:pt x="190195" y="1275626"/>
                </a:lnTo>
                <a:lnTo>
                  <a:pt x="188925" y="1274813"/>
                </a:lnTo>
                <a:lnTo>
                  <a:pt x="186385" y="1273924"/>
                </a:lnTo>
                <a:lnTo>
                  <a:pt x="186385" y="1287157"/>
                </a:lnTo>
                <a:lnTo>
                  <a:pt x="186385" y="1287322"/>
                </a:lnTo>
                <a:lnTo>
                  <a:pt x="185115" y="1287627"/>
                </a:lnTo>
                <a:lnTo>
                  <a:pt x="185115" y="1287957"/>
                </a:lnTo>
                <a:lnTo>
                  <a:pt x="183845" y="1289634"/>
                </a:lnTo>
                <a:lnTo>
                  <a:pt x="182575" y="1291158"/>
                </a:lnTo>
                <a:lnTo>
                  <a:pt x="181305" y="1293063"/>
                </a:lnTo>
                <a:lnTo>
                  <a:pt x="181305" y="1293558"/>
                </a:lnTo>
                <a:lnTo>
                  <a:pt x="176225" y="1303820"/>
                </a:lnTo>
                <a:lnTo>
                  <a:pt x="172415" y="1310030"/>
                </a:lnTo>
                <a:lnTo>
                  <a:pt x="171145" y="1312202"/>
                </a:lnTo>
                <a:lnTo>
                  <a:pt x="171145" y="1312379"/>
                </a:lnTo>
                <a:lnTo>
                  <a:pt x="169875" y="1315123"/>
                </a:lnTo>
                <a:lnTo>
                  <a:pt x="167335" y="1317117"/>
                </a:lnTo>
                <a:lnTo>
                  <a:pt x="164795" y="1318412"/>
                </a:lnTo>
                <a:lnTo>
                  <a:pt x="160985" y="1320660"/>
                </a:lnTo>
                <a:lnTo>
                  <a:pt x="156019" y="1321409"/>
                </a:lnTo>
                <a:lnTo>
                  <a:pt x="154635" y="1321181"/>
                </a:lnTo>
                <a:lnTo>
                  <a:pt x="152095" y="1320685"/>
                </a:lnTo>
                <a:lnTo>
                  <a:pt x="149555" y="1320342"/>
                </a:lnTo>
                <a:lnTo>
                  <a:pt x="149555" y="1319530"/>
                </a:lnTo>
                <a:lnTo>
                  <a:pt x="148285" y="1318310"/>
                </a:lnTo>
                <a:lnTo>
                  <a:pt x="149555" y="1312062"/>
                </a:lnTo>
                <a:lnTo>
                  <a:pt x="178765" y="1288834"/>
                </a:lnTo>
                <a:lnTo>
                  <a:pt x="181305" y="1287145"/>
                </a:lnTo>
                <a:lnTo>
                  <a:pt x="183845" y="1286522"/>
                </a:lnTo>
                <a:lnTo>
                  <a:pt x="185115" y="1286814"/>
                </a:lnTo>
                <a:lnTo>
                  <a:pt x="185115" y="1287043"/>
                </a:lnTo>
                <a:lnTo>
                  <a:pt x="186385" y="1287157"/>
                </a:lnTo>
                <a:lnTo>
                  <a:pt x="186385" y="1273924"/>
                </a:lnTo>
                <a:lnTo>
                  <a:pt x="185115" y="1273467"/>
                </a:lnTo>
                <a:lnTo>
                  <a:pt x="180035" y="1274203"/>
                </a:lnTo>
                <a:lnTo>
                  <a:pt x="174955" y="1276794"/>
                </a:lnTo>
                <a:lnTo>
                  <a:pt x="167335" y="1279842"/>
                </a:lnTo>
                <a:lnTo>
                  <a:pt x="139395" y="1310728"/>
                </a:lnTo>
                <a:lnTo>
                  <a:pt x="138125" y="1318628"/>
                </a:lnTo>
                <a:lnTo>
                  <a:pt x="138125" y="1319720"/>
                </a:lnTo>
                <a:lnTo>
                  <a:pt x="157175" y="1334439"/>
                </a:lnTo>
                <a:lnTo>
                  <a:pt x="163525" y="1333334"/>
                </a:lnTo>
                <a:lnTo>
                  <a:pt x="169875" y="1330045"/>
                </a:lnTo>
                <a:lnTo>
                  <a:pt x="173685" y="1327899"/>
                </a:lnTo>
                <a:lnTo>
                  <a:pt x="176225" y="1324762"/>
                </a:lnTo>
                <a:lnTo>
                  <a:pt x="178765" y="1320584"/>
                </a:lnTo>
                <a:lnTo>
                  <a:pt x="180035" y="1318793"/>
                </a:lnTo>
                <a:lnTo>
                  <a:pt x="182575" y="1315427"/>
                </a:lnTo>
                <a:lnTo>
                  <a:pt x="185115" y="1310487"/>
                </a:lnTo>
                <a:lnTo>
                  <a:pt x="180035" y="1342898"/>
                </a:lnTo>
                <a:lnTo>
                  <a:pt x="180035" y="1343342"/>
                </a:lnTo>
                <a:lnTo>
                  <a:pt x="178765" y="1344015"/>
                </a:lnTo>
                <a:lnTo>
                  <a:pt x="169875" y="1359890"/>
                </a:lnTo>
                <a:lnTo>
                  <a:pt x="162255" y="1370901"/>
                </a:lnTo>
                <a:lnTo>
                  <a:pt x="158445" y="1378165"/>
                </a:lnTo>
                <a:lnTo>
                  <a:pt x="156159" y="1381315"/>
                </a:lnTo>
                <a:lnTo>
                  <a:pt x="156019" y="1381366"/>
                </a:lnTo>
                <a:lnTo>
                  <a:pt x="154635" y="1381963"/>
                </a:lnTo>
                <a:lnTo>
                  <a:pt x="154635" y="1382661"/>
                </a:lnTo>
                <a:lnTo>
                  <a:pt x="145745" y="1392402"/>
                </a:lnTo>
                <a:lnTo>
                  <a:pt x="134315" y="1404607"/>
                </a:lnTo>
                <a:lnTo>
                  <a:pt x="120345" y="1419250"/>
                </a:lnTo>
                <a:lnTo>
                  <a:pt x="102565" y="1436344"/>
                </a:lnTo>
                <a:lnTo>
                  <a:pt x="101295" y="1436712"/>
                </a:lnTo>
                <a:lnTo>
                  <a:pt x="96215" y="1442389"/>
                </a:lnTo>
                <a:lnTo>
                  <a:pt x="91135" y="1447914"/>
                </a:lnTo>
                <a:lnTo>
                  <a:pt x="87325" y="1453235"/>
                </a:lnTo>
                <a:lnTo>
                  <a:pt x="83515" y="1458315"/>
                </a:lnTo>
                <a:lnTo>
                  <a:pt x="77165" y="1466938"/>
                </a:lnTo>
                <a:lnTo>
                  <a:pt x="70815" y="1477721"/>
                </a:lnTo>
                <a:lnTo>
                  <a:pt x="64465" y="1490649"/>
                </a:lnTo>
                <a:lnTo>
                  <a:pt x="58115" y="1505737"/>
                </a:lnTo>
                <a:lnTo>
                  <a:pt x="53035" y="1502575"/>
                </a:lnTo>
                <a:lnTo>
                  <a:pt x="53035" y="1523136"/>
                </a:lnTo>
                <a:lnTo>
                  <a:pt x="53035" y="1526705"/>
                </a:lnTo>
                <a:lnTo>
                  <a:pt x="51765" y="1527568"/>
                </a:lnTo>
                <a:lnTo>
                  <a:pt x="51765" y="1528648"/>
                </a:lnTo>
                <a:lnTo>
                  <a:pt x="50495" y="1534833"/>
                </a:lnTo>
                <a:lnTo>
                  <a:pt x="50495" y="1537004"/>
                </a:lnTo>
                <a:lnTo>
                  <a:pt x="51765" y="1538503"/>
                </a:lnTo>
                <a:lnTo>
                  <a:pt x="49225" y="1553044"/>
                </a:lnTo>
                <a:lnTo>
                  <a:pt x="45415" y="1559814"/>
                </a:lnTo>
                <a:lnTo>
                  <a:pt x="42875" y="1566240"/>
                </a:lnTo>
                <a:lnTo>
                  <a:pt x="36525" y="1573885"/>
                </a:lnTo>
                <a:lnTo>
                  <a:pt x="28905" y="1574927"/>
                </a:lnTo>
                <a:lnTo>
                  <a:pt x="22555" y="1569415"/>
                </a:lnTo>
                <a:lnTo>
                  <a:pt x="20015" y="1563763"/>
                </a:lnTo>
                <a:lnTo>
                  <a:pt x="20015" y="1557274"/>
                </a:lnTo>
                <a:lnTo>
                  <a:pt x="44145" y="1525422"/>
                </a:lnTo>
                <a:lnTo>
                  <a:pt x="45415" y="1524812"/>
                </a:lnTo>
                <a:lnTo>
                  <a:pt x="53035" y="1523136"/>
                </a:lnTo>
                <a:lnTo>
                  <a:pt x="53035" y="1502575"/>
                </a:lnTo>
                <a:lnTo>
                  <a:pt x="49225" y="1500187"/>
                </a:lnTo>
                <a:lnTo>
                  <a:pt x="44145" y="1496885"/>
                </a:lnTo>
                <a:lnTo>
                  <a:pt x="44145" y="1511693"/>
                </a:lnTo>
                <a:lnTo>
                  <a:pt x="39065" y="1513840"/>
                </a:lnTo>
                <a:lnTo>
                  <a:pt x="32715" y="1516964"/>
                </a:lnTo>
                <a:lnTo>
                  <a:pt x="27635" y="1521066"/>
                </a:lnTo>
                <a:lnTo>
                  <a:pt x="22555" y="1526146"/>
                </a:lnTo>
                <a:lnTo>
                  <a:pt x="22555" y="1524457"/>
                </a:lnTo>
                <a:lnTo>
                  <a:pt x="21285" y="1522869"/>
                </a:lnTo>
                <a:lnTo>
                  <a:pt x="21285" y="1521409"/>
                </a:lnTo>
                <a:lnTo>
                  <a:pt x="18745" y="1515503"/>
                </a:lnTo>
                <a:lnTo>
                  <a:pt x="21285" y="1511147"/>
                </a:lnTo>
                <a:lnTo>
                  <a:pt x="28905" y="1508328"/>
                </a:lnTo>
                <a:lnTo>
                  <a:pt x="31445" y="1507058"/>
                </a:lnTo>
                <a:lnTo>
                  <a:pt x="33985" y="1507096"/>
                </a:lnTo>
                <a:lnTo>
                  <a:pt x="39065" y="1508785"/>
                </a:lnTo>
                <a:lnTo>
                  <a:pt x="41605" y="1509903"/>
                </a:lnTo>
                <a:lnTo>
                  <a:pt x="44145" y="1511693"/>
                </a:lnTo>
                <a:lnTo>
                  <a:pt x="44145" y="1496885"/>
                </a:lnTo>
                <a:lnTo>
                  <a:pt x="40335" y="1496021"/>
                </a:lnTo>
                <a:lnTo>
                  <a:pt x="35255" y="1494053"/>
                </a:lnTo>
                <a:lnTo>
                  <a:pt x="30175" y="1494129"/>
                </a:lnTo>
                <a:lnTo>
                  <a:pt x="25095" y="1496314"/>
                </a:lnTo>
                <a:lnTo>
                  <a:pt x="16205" y="1501267"/>
                </a:lnTo>
                <a:lnTo>
                  <a:pt x="11125" y="1507794"/>
                </a:lnTo>
                <a:lnTo>
                  <a:pt x="9855" y="1515884"/>
                </a:lnTo>
                <a:lnTo>
                  <a:pt x="11125" y="1525536"/>
                </a:lnTo>
                <a:lnTo>
                  <a:pt x="11125" y="1528127"/>
                </a:lnTo>
                <a:lnTo>
                  <a:pt x="12395" y="1530819"/>
                </a:lnTo>
                <a:lnTo>
                  <a:pt x="14935" y="1534502"/>
                </a:lnTo>
                <a:lnTo>
                  <a:pt x="14935" y="1535150"/>
                </a:lnTo>
                <a:lnTo>
                  <a:pt x="16205" y="1535658"/>
                </a:lnTo>
                <a:lnTo>
                  <a:pt x="11125" y="1547761"/>
                </a:lnTo>
                <a:lnTo>
                  <a:pt x="9855" y="1558899"/>
                </a:lnTo>
                <a:lnTo>
                  <a:pt x="11125" y="1569072"/>
                </a:lnTo>
                <a:lnTo>
                  <a:pt x="14935" y="1578292"/>
                </a:lnTo>
                <a:lnTo>
                  <a:pt x="16205" y="1578610"/>
                </a:lnTo>
                <a:lnTo>
                  <a:pt x="16205" y="1579181"/>
                </a:lnTo>
                <a:lnTo>
                  <a:pt x="18745" y="1580807"/>
                </a:lnTo>
                <a:lnTo>
                  <a:pt x="20015" y="1581619"/>
                </a:lnTo>
                <a:lnTo>
                  <a:pt x="25095" y="1584871"/>
                </a:lnTo>
                <a:lnTo>
                  <a:pt x="32715" y="1586090"/>
                </a:lnTo>
                <a:lnTo>
                  <a:pt x="41605" y="1582826"/>
                </a:lnTo>
                <a:lnTo>
                  <a:pt x="50495" y="1575079"/>
                </a:lnTo>
                <a:lnTo>
                  <a:pt x="50495" y="1574368"/>
                </a:lnTo>
                <a:lnTo>
                  <a:pt x="53035" y="1570253"/>
                </a:lnTo>
                <a:lnTo>
                  <a:pt x="56845" y="1564068"/>
                </a:lnTo>
                <a:lnTo>
                  <a:pt x="60655" y="1553095"/>
                </a:lnTo>
                <a:lnTo>
                  <a:pt x="63195" y="1529118"/>
                </a:lnTo>
                <a:lnTo>
                  <a:pt x="64465" y="1531239"/>
                </a:lnTo>
                <a:lnTo>
                  <a:pt x="65735" y="1533258"/>
                </a:lnTo>
                <a:lnTo>
                  <a:pt x="69545" y="1539519"/>
                </a:lnTo>
                <a:lnTo>
                  <a:pt x="69545" y="1549476"/>
                </a:lnTo>
                <a:lnTo>
                  <a:pt x="70815" y="1554238"/>
                </a:lnTo>
                <a:lnTo>
                  <a:pt x="68275" y="1558836"/>
                </a:lnTo>
                <a:lnTo>
                  <a:pt x="64465" y="1565440"/>
                </a:lnTo>
                <a:lnTo>
                  <a:pt x="63195" y="1566252"/>
                </a:lnTo>
                <a:lnTo>
                  <a:pt x="59385" y="1564157"/>
                </a:lnTo>
                <a:lnTo>
                  <a:pt x="56845" y="1565440"/>
                </a:lnTo>
                <a:lnTo>
                  <a:pt x="54305" y="1571752"/>
                </a:lnTo>
                <a:lnTo>
                  <a:pt x="55575" y="1575587"/>
                </a:lnTo>
                <a:lnTo>
                  <a:pt x="64465" y="1580807"/>
                </a:lnTo>
                <a:lnTo>
                  <a:pt x="69545" y="1578800"/>
                </a:lnTo>
                <a:lnTo>
                  <a:pt x="70815" y="1576730"/>
                </a:lnTo>
                <a:lnTo>
                  <a:pt x="78435" y="1564284"/>
                </a:lnTo>
                <a:lnTo>
                  <a:pt x="80975" y="1556943"/>
                </a:lnTo>
                <a:lnTo>
                  <a:pt x="80975" y="1541868"/>
                </a:lnTo>
                <a:lnTo>
                  <a:pt x="79705" y="1535163"/>
                </a:lnTo>
                <a:lnTo>
                  <a:pt x="75895" y="1529029"/>
                </a:lnTo>
                <a:lnTo>
                  <a:pt x="74625" y="1524279"/>
                </a:lnTo>
                <a:lnTo>
                  <a:pt x="70815" y="1519262"/>
                </a:lnTo>
                <a:lnTo>
                  <a:pt x="65735" y="1514017"/>
                </a:lnTo>
                <a:lnTo>
                  <a:pt x="73355" y="1498841"/>
                </a:lnTo>
                <a:lnTo>
                  <a:pt x="79705" y="1485912"/>
                </a:lnTo>
                <a:lnTo>
                  <a:pt x="86055" y="1475270"/>
                </a:lnTo>
                <a:lnTo>
                  <a:pt x="91135" y="1466913"/>
                </a:lnTo>
                <a:lnTo>
                  <a:pt x="94945" y="1462024"/>
                </a:lnTo>
                <a:lnTo>
                  <a:pt x="98755" y="1456994"/>
                </a:lnTo>
                <a:lnTo>
                  <a:pt x="103835" y="1451737"/>
                </a:lnTo>
                <a:lnTo>
                  <a:pt x="108915" y="1446263"/>
                </a:lnTo>
                <a:lnTo>
                  <a:pt x="141935" y="1414335"/>
                </a:lnTo>
                <a:lnTo>
                  <a:pt x="153365" y="1401940"/>
                </a:lnTo>
                <a:lnTo>
                  <a:pt x="156019" y="1398892"/>
                </a:lnTo>
                <a:lnTo>
                  <a:pt x="162255" y="1391754"/>
                </a:lnTo>
                <a:lnTo>
                  <a:pt x="162255" y="1391627"/>
                </a:lnTo>
                <a:lnTo>
                  <a:pt x="164795" y="1389049"/>
                </a:lnTo>
                <a:lnTo>
                  <a:pt x="167335" y="1384503"/>
                </a:lnTo>
                <a:lnTo>
                  <a:pt x="171145" y="1378000"/>
                </a:lnTo>
                <a:lnTo>
                  <a:pt x="176225" y="1369568"/>
                </a:lnTo>
                <a:lnTo>
                  <a:pt x="168605" y="1425308"/>
                </a:lnTo>
                <a:lnTo>
                  <a:pt x="166065" y="1425587"/>
                </a:lnTo>
                <a:lnTo>
                  <a:pt x="164795" y="1427543"/>
                </a:lnTo>
                <a:lnTo>
                  <a:pt x="163525" y="1436027"/>
                </a:lnTo>
                <a:lnTo>
                  <a:pt x="163525" y="1443532"/>
                </a:lnTo>
                <a:lnTo>
                  <a:pt x="164795" y="1452765"/>
                </a:lnTo>
                <a:lnTo>
                  <a:pt x="163525" y="1457858"/>
                </a:lnTo>
                <a:lnTo>
                  <a:pt x="163525" y="1467129"/>
                </a:lnTo>
                <a:lnTo>
                  <a:pt x="160985" y="1480591"/>
                </a:lnTo>
                <a:lnTo>
                  <a:pt x="159715" y="1498269"/>
                </a:lnTo>
                <a:lnTo>
                  <a:pt x="158445" y="1506093"/>
                </a:lnTo>
                <a:lnTo>
                  <a:pt x="157175" y="1517027"/>
                </a:lnTo>
                <a:lnTo>
                  <a:pt x="156019" y="1529778"/>
                </a:lnTo>
                <a:lnTo>
                  <a:pt x="156019" y="1548218"/>
                </a:lnTo>
                <a:lnTo>
                  <a:pt x="154635" y="1548371"/>
                </a:lnTo>
                <a:lnTo>
                  <a:pt x="154635" y="1548663"/>
                </a:lnTo>
                <a:lnTo>
                  <a:pt x="154635" y="1563789"/>
                </a:lnTo>
                <a:lnTo>
                  <a:pt x="154635" y="1603032"/>
                </a:lnTo>
                <a:lnTo>
                  <a:pt x="153365" y="1603552"/>
                </a:lnTo>
                <a:lnTo>
                  <a:pt x="152095" y="1610804"/>
                </a:lnTo>
                <a:lnTo>
                  <a:pt x="149555" y="1619681"/>
                </a:lnTo>
                <a:lnTo>
                  <a:pt x="144475" y="1630184"/>
                </a:lnTo>
                <a:lnTo>
                  <a:pt x="133045" y="1657286"/>
                </a:lnTo>
                <a:lnTo>
                  <a:pt x="126695" y="1669923"/>
                </a:lnTo>
                <a:lnTo>
                  <a:pt x="120345" y="1680210"/>
                </a:lnTo>
                <a:lnTo>
                  <a:pt x="113995" y="1688172"/>
                </a:lnTo>
                <a:lnTo>
                  <a:pt x="111455" y="1692516"/>
                </a:lnTo>
                <a:lnTo>
                  <a:pt x="108915" y="1695488"/>
                </a:lnTo>
                <a:lnTo>
                  <a:pt x="106375" y="1697799"/>
                </a:lnTo>
                <a:lnTo>
                  <a:pt x="105105" y="1698129"/>
                </a:lnTo>
                <a:lnTo>
                  <a:pt x="105105" y="1686814"/>
                </a:lnTo>
                <a:lnTo>
                  <a:pt x="106375" y="1673987"/>
                </a:lnTo>
                <a:lnTo>
                  <a:pt x="108915" y="1663471"/>
                </a:lnTo>
                <a:lnTo>
                  <a:pt x="111455" y="1652397"/>
                </a:lnTo>
                <a:lnTo>
                  <a:pt x="115265" y="1640763"/>
                </a:lnTo>
                <a:lnTo>
                  <a:pt x="119075" y="1628597"/>
                </a:lnTo>
                <a:lnTo>
                  <a:pt x="122885" y="1617840"/>
                </a:lnTo>
                <a:lnTo>
                  <a:pt x="129235" y="1606562"/>
                </a:lnTo>
                <a:lnTo>
                  <a:pt x="134315" y="1594777"/>
                </a:lnTo>
                <a:lnTo>
                  <a:pt x="141935" y="1582166"/>
                </a:lnTo>
                <a:lnTo>
                  <a:pt x="145745" y="1574685"/>
                </a:lnTo>
                <a:lnTo>
                  <a:pt x="150825" y="1568577"/>
                </a:lnTo>
                <a:lnTo>
                  <a:pt x="154635" y="1563789"/>
                </a:lnTo>
                <a:lnTo>
                  <a:pt x="154635" y="1548663"/>
                </a:lnTo>
                <a:lnTo>
                  <a:pt x="153365" y="1549234"/>
                </a:lnTo>
                <a:lnTo>
                  <a:pt x="148285" y="1554302"/>
                </a:lnTo>
                <a:lnTo>
                  <a:pt x="143205" y="1560322"/>
                </a:lnTo>
                <a:lnTo>
                  <a:pt x="138125" y="1567294"/>
                </a:lnTo>
                <a:lnTo>
                  <a:pt x="133045" y="1575219"/>
                </a:lnTo>
                <a:lnTo>
                  <a:pt x="133045" y="1574901"/>
                </a:lnTo>
                <a:lnTo>
                  <a:pt x="125425" y="1587804"/>
                </a:lnTo>
                <a:lnTo>
                  <a:pt x="119075" y="1600200"/>
                </a:lnTo>
                <a:lnTo>
                  <a:pt x="113995" y="1612112"/>
                </a:lnTo>
                <a:lnTo>
                  <a:pt x="108915" y="1623529"/>
                </a:lnTo>
                <a:lnTo>
                  <a:pt x="105105" y="1636382"/>
                </a:lnTo>
                <a:lnTo>
                  <a:pt x="101295" y="1648625"/>
                </a:lnTo>
                <a:lnTo>
                  <a:pt x="98755" y="1660309"/>
                </a:lnTo>
                <a:lnTo>
                  <a:pt x="96215" y="1671459"/>
                </a:lnTo>
                <a:lnTo>
                  <a:pt x="94945" y="1683283"/>
                </a:lnTo>
                <a:lnTo>
                  <a:pt x="94945" y="1699895"/>
                </a:lnTo>
                <a:lnTo>
                  <a:pt x="96215" y="1704911"/>
                </a:lnTo>
                <a:lnTo>
                  <a:pt x="96215" y="1706206"/>
                </a:lnTo>
                <a:lnTo>
                  <a:pt x="97485" y="1707222"/>
                </a:lnTo>
                <a:lnTo>
                  <a:pt x="97485" y="1708099"/>
                </a:lnTo>
                <a:lnTo>
                  <a:pt x="100025" y="1711096"/>
                </a:lnTo>
                <a:lnTo>
                  <a:pt x="102565" y="1712302"/>
                </a:lnTo>
                <a:lnTo>
                  <a:pt x="105105" y="1711680"/>
                </a:lnTo>
                <a:lnTo>
                  <a:pt x="107645" y="1711071"/>
                </a:lnTo>
                <a:lnTo>
                  <a:pt x="110185" y="1709775"/>
                </a:lnTo>
                <a:lnTo>
                  <a:pt x="115265" y="1705254"/>
                </a:lnTo>
                <a:lnTo>
                  <a:pt x="119075" y="1701660"/>
                </a:lnTo>
                <a:lnTo>
                  <a:pt x="121183" y="1697685"/>
                </a:lnTo>
                <a:lnTo>
                  <a:pt x="121716" y="1696961"/>
                </a:lnTo>
                <a:lnTo>
                  <a:pt x="127965" y="1688465"/>
                </a:lnTo>
                <a:lnTo>
                  <a:pt x="141935" y="1664081"/>
                </a:lnTo>
                <a:lnTo>
                  <a:pt x="149555" y="1648333"/>
                </a:lnTo>
                <a:lnTo>
                  <a:pt x="150825" y="1644332"/>
                </a:lnTo>
                <a:lnTo>
                  <a:pt x="152095" y="1640611"/>
                </a:lnTo>
                <a:lnTo>
                  <a:pt x="153365" y="1637055"/>
                </a:lnTo>
                <a:lnTo>
                  <a:pt x="153365" y="1652574"/>
                </a:lnTo>
                <a:lnTo>
                  <a:pt x="156019" y="1680781"/>
                </a:lnTo>
                <a:lnTo>
                  <a:pt x="156019" y="1693722"/>
                </a:lnTo>
                <a:lnTo>
                  <a:pt x="157175" y="1705229"/>
                </a:lnTo>
                <a:lnTo>
                  <a:pt x="164795" y="1744954"/>
                </a:lnTo>
                <a:lnTo>
                  <a:pt x="169875" y="1765020"/>
                </a:lnTo>
                <a:lnTo>
                  <a:pt x="176225" y="1785226"/>
                </a:lnTo>
                <a:lnTo>
                  <a:pt x="172415" y="1786496"/>
                </a:lnTo>
                <a:lnTo>
                  <a:pt x="171145" y="1787486"/>
                </a:lnTo>
                <a:lnTo>
                  <a:pt x="171145" y="1803184"/>
                </a:lnTo>
                <a:lnTo>
                  <a:pt x="171145" y="1807527"/>
                </a:lnTo>
                <a:lnTo>
                  <a:pt x="169875" y="1812645"/>
                </a:lnTo>
                <a:lnTo>
                  <a:pt x="169875" y="1818525"/>
                </a:lnTo>
                <a:lnTo>
                  <a:pt x="168605" y="1819071"/>
                </a:lnTo>
                <a:lnTo>
                  <a:pt x="167335" y="1820316"/>
                </a:lnTo>
                <a:lnTo>
                  <a:pt x="162255" y="1833143"/>
                </a:lnTo>
                <a:lnTo>
                  <a:pt x="158445" y="1840255"/>
                </a:lnTo>
                <a:lnTo>
                  <a:pt x="154635" y="1843684"/>
                </a:lnTo>
                <a:lnTo>
                  <a:pt x="154635" y="1843151"/>
                </a:lnTo>
                <a:lnTo>
                  <a:pt x="153365" y="1841677"/>
                </a:lnTo>
                <a:lnTo>
                  <a:pt x="153365" y="1839442"/>
                </a:lnTo>
                <a:lnTo>
                  <a:pt x="154635" y="1829650"/>
                </a:lnTo>
                <a:lnTo>
                  <a:pt x="158445" y="1820341"/>
                </a:lnTo>
                <a:lnTo>
                  <a:pt x="163525" y="1811528"/>
                </a:lnTo>
                <a:lnTo>
                  <a:pt x="171145" y="1803184"/>
                </a:lnTo>
                <a:lnTo>
                  <a:pt x="171145" y="1787486"/>
                </a:lnTo>
                <a:lnTo>
                  <a:pt x="169875" y="1788477"/>
                </a:lnTo>
                <a:lnTo>
                  <a:pt x="167335" y="1791220"/>
                </a:lnTo>
                <a:lnTo>
                  <a:pt x="167335" y="1790903"/>
                </a:lnTo>
                <a:lnTo>
                  <a:pt x="157175" y="1801723"/>
                </a:lnTo>
                <a:lnTo>
                  <a:pt x="149555" y="1813433"/>
                </a:lnTo>
                <a:lnTo>
                  <a:pt x="144475" y="1826018"/>
                </a:lnTo>
                <a:lnTo>
                  <a:pt x="143205" y="1839480"/>
                </a:lnTo>
                <a:lnTo>
                  <a:pt x="143205" y="1846478"/>
                </a:lnTo>
                <a:lnTo>
                  <a:pt x="144475" y="1850758"/>
                </a:lnTo>
                <a:lnTo>
                  <a:pt x="149555" y="1855495"/>
                </a:lnTo>
                <a:lnTo>
                  <a:pt x="150825" y="1856574"/>
                </a:lnTo>
                <a:lnTo>
                  <a:pt x="153365" y="1856574"/>
                </a:lnTo>
                <a:lnTo>
                  <a:pt x="156044" y="1856536"/>
                </a:lnTo>
                <a:lnTo>
                  <a:pt x="154635" y="1862175"/>
                </a:lnTo>
                <a:lnTo>
                  <a:pt x="148996" y="1886483"/>
                </a:lnTo>
                <a:lnTo>
                  <a:pt x="143560" y="1911705"/>
                </a:lnTo>
                <a:lnTo>
                  <a:pt x="138303" y="1937854"/>
                </a:lnTo>
                <a:lnTo>
                  <a:pt x="138430" y="1937854"/>
                </a:lnTo>
                <a:lnTo>
                  <a:pt x="137160" y="1949564"/>
                </a:lnTo>
                <a:lnTo>
                  <a:pt x="132080" y="1973503"/>
                </a:lnTo>
                <a:lnTo>
                  <a:pt x="129540" y="1986089"/>
                </a:lnTo>
                <a:lnTo>
                  <a:pt x="125730" y="2018449"/>
                </a:lnTo>
                <a:lnTo>
                  <a:pt x="123190" y="2045627"/>
                </a:lnTo>
                <a:lnTo>
                  <a:pt x="120650" y="2067648"/>
                </a:lnTo>
                <a:lnTo>
                  <a:pt x="119380" y="2084527"/>
                </a:lnTo>
                <a:lnTo>
                  <a:pt x="119380" y="2084870"/>
                </a:lnTo>
                <a:lnTo>
                  <a:pt x="118122" y="2085340"/>
                </a:lnTo>
                <a:lnTo>
                  <a:pt x="116840" y="2087308"/>
                </a:lnTo>
                <a:lnTo>
                  <a:pt x="116840" y="2090318"/>
                </a:lnTo>
                <a:lnTo>
                  <a:pt x="116840" y="2106053"/>
                </a:lnTo>
                <a:lnTo>
                  <a:pt x="115570" y="2110752"/>
                </a:lnTo>
                <a:lnTo>
                  <a:pt x="113030" y="2116658"/>
                </a:lnTo>
                <a:lnTo>
                  <a:pt x="110490" y="2123922"/>
                </a:lnTo>
                <a:lnTo>
                  <a:pt x="104140" y="2136749"/>
                </a:lnTo>
                <a:lnTo>
                  <a:pt x="99060" y="2148027"/>
                </a:lnTo>
                <a:lnTo>
                  <a:pt x="92710" y="2157742"/>
                </a:lnTo>
                <a:lnTo>
                  <a:pt x="86360" y="2165896"/>
                </a:lnTo>
                <a:lnTo>
                  <a:pt x="80010" y="2172665"/>
                </a:lnTo>
                <a:lnTo>
                  <a:pt x="74930" y="2177110"/>
                </a:lnTo>
                <a:lnTo>
                  <a:pt x="69850" y="2179256"/>
                </a:lnTo>
                <a:lnTo>
                  <a:pt x="68580" y="2179180"/>
                </a:lnTo>
                <a:lnTo>
                  <a:pt x="67310" y="2179104"/>
                </a:lnTo>
                <a:lnTo>
                  <a:pt x="64770" y="2177338"/>
                </a:lnTo>
                <a:lnTo>
                  <a:pt x="64770" y="2171141"/>
                </a:lnTo>
                <a:lnTo>
                  <a:pt x="87630" y="2133549"/>
                </a:lnTo>
                <a:lnTo>
                  <a:pt x="116840" y="2106053"/>
                </a:lnTo>
                <a:lnTo>
                  <a:pt x="116840" y="2090318"/>
                </a:lnTo>
                <a:lnTo>
                  <a:pt x="97790" y="2106358"/>
                </a:lnTo>
                <a:lnTo>
                  <a:pt x="82550" y="2122347"/>
                </a:lnTo>
                <a:lnTo>
                  <a:pt x="69850" y="2138286"/>
                </a:lnTo>
                <a:lnTo>
                  <a:pt x="59690" y="2154174"/>
                </a:lnTo>
                <a:lnTo>
                  <a:pt x="59690" y="2154796"/>
                </a:lnTo>
                <a:lnTo>
                  <a:pt x="55880" y="2167382"/>
                </a:lnTo>
                <a:lnTo>
                  <a:pt x="68580" y="2192096"/>
                </a:lnTo>
                <a:lnTo>
                  <a:pt x="76200" y="2190000"/>
                </a:lnTo>
                <a:lnTo>
                  <a:pt x="85090" y="2184374"/>
                </a:lnTo>
                <a:lnTo>
                  <a:pt x="93980" y="2175205"/>
                </a:lnTo>
                <a:lnTo>
                  <a:pt x="93980" y="2174951"/>
                </a:lnTo>
                <a:lnTo>
                  <a:pt x="100330" y="2166315"/>
                </a:lnTo>
                <a:lnTo>
                  <a:pt x="106680" y="2156142"/>
                </a:lnTo>
                <a:lnTo>
                  <a:pt x="113030" y="2144420"/>
                </a:lnTo>
                <a:lnTo>
                  <a:pt x="119380" y="2131174"/>
                </a:lnTo>
                <a:lnTo>
                  <a:pt x="119380" y="2176627"/>
                </a:lnTo>
                <a:lnTo>
                  <a:pt x="113030" y="2220582"/>
                </a:lnTo>
                <a:lnTo>
                  <a:pt x="80010" y="2284920"/>
                </a:lnTo>
                <a:lnTo>
                  <a:pt x="55880" y="2316696"/>
                </a:lnTo>
                <a:lnTo>
                  <a:pt x="53340" y="2313089"/>
                </a:lnTo>
                <a:lnTo>
                  <a:pt x="52070" y="2310714"/>
                </a:lnTo>
                <a:lnTo>
                  <a:pt x="50800" y="2309774"/>
                </a:lnTo>
                <a:lnTo>
                  <a:pt x="49530" y="2308352"/>
                </a:lnTo>
                <a:lnTo>
                  <a:pt x="49530" y="2347163"/>
                </a:lnTo>
                <a:lnTo>
                  <a:pt x="48260" y="2354694"/>
                </a:lnTo>
                <a:lnTo>
                  <a:pt x="19050" y="2376474"/>
                </a:lnTo>
                <a:lnTo>
                  <a:pt x="12700" y="2375649"/>
                </a:lnTo>
                <a:lnTo>
                  <a:pt x="10160" y="2373706"/>
                </a:lnTo>
                <a:lnTo>
                  <a:pt x="10160" y="2368372"/>
                </a:lnTo>
                <a:lnTo>
                  <a:pt x="11430" y="2367000"/>
                </a:lnTo>
                <a:lnTo>
                  <a:pt x="20320" y="2355240"/>
                </a:lnTo>
                <a:lnTo>
                  <a:pt x="21590" y="2354161"/>
                </a:lnTo>
                <a:lnTo>
                  <a:pt x="30480" y="2346642"/>
                </a:lnTo>
                <a:lnTo>
                  <a:pt x="39370" y="2341181"/>
                </a:lnTo>
                <a:lnTo>
                  <a:pt x="48260" y="2338857"/>
                </a:lnTo>
                <a:lnTo>
                  <a:pt x="49530" y="2347163"/>
                </a:lnTo>
                <a:lnTo>
                  <a:pt x="49530" y="2308352"/>
                </a:lnTo>
                <a:lnTo>
                  <a:pt x="48260" y="2306917"/>
                </a:lnTo>
                <a:lnTo>
                  <a:pt x="48260" y="2325408"/>
                </a:lnTo>
                <a:lnTo>
                  <a:pt x="48260" y="2326043"/>
                </a:lnTo>
                <a:lnTo>
                  <a:pt x="46990" y="2326119"/>
                </a:lnTo>
                <a:lnTo>
                  <a:pt x="45720" y="2326208"/>
                </a:lnTo>
                <a:lnTo>
                  <a:pt x="44450" y="2326284"/>
                </a:lnTo>
                <a:lnTo>
                  <a:pt x="43180" y="2326360"/>
                </a:lnTo>
                <a:lnTo>
                  <a:pt x="41910" y="2326436"/>
                </a:lnTo>
                <a:lnTo>
                  <a:pt x="35560" y="2328608"/>
                </a:lnTo>
                <a:lnTo>
                  <a:pt x="29210" y="2332418"/>
                </a:lnTo>
                <a:lnTo>
                  <a:pt x="29210" y="2331275"/>
                </a:lnTo>
                <a:lnTo>
                  <a:pt x="24130" y="2325268"/>
                </a:lnTo>
                <a:lnTo>
                  <a:pt x="21590" y="2320188"/>
                </a:lnTo>
                <a:lnTo>
                  <a:pt x="21590" y="2310422"/>
                </a:lnTo>
                <a:lnTo>
                  <a:pt x="22860" y="2309533"/>
                </a:lnTo>
                <a:lnTo>
                  <a:pt x="22860" y="2309114"/>
                </a:lnTo>
                <a:lnTo>
                  <a:pt x="24130" y="2307590"/>
                </a:lnTo>
                <a:lnTo>
                  <a:pt x="24130" y="2306447"/>
                </a:lnTo>
                <a:lnTo>
                  <a:pt x="25400" y="2306434"/>
                </a:lnTo>
                <a:lnTo>
                  <a:pt x="27940" y="2306066"/>
                </a:lnTo>
                <a:lnTo>
                  <a:pt x="33020" y="2308047"/>
                </a:lnTo>
                <a:lnTo>
                  <a:pt x="36830" y="2312339"/>
                </a:lnTo>
                <a:lnTo>
                  <a:pt x="39370" y="2314244"/>
                </a:lnTo>
                <a:lnTo>
                  <a:pt x="41910" y="2316378"/>
                </a:lnTo>
                <a:lnTo>
                  <a:pt x="43180" y="2318766"/>
                </a:lnTo>
                <a:lnTo>
                  <a:pt x="44450" y="2319629"/>
                </a:lnTo>
                <a:lnTo>
                  <a:pt x="45720" y="2321839"/>
                </a:lnTo>
                <a:lnTo>
                  <a:pt x="48260" y="2325408"/>
                </a:lnTo>
                <a:lnTo>
                  <a:pt x="48260" y="2306917"/>
                </a:lnTo>
                <a:lnTo>
                  <a:pt x="45720" y="2304326"/>
                </a:lnTo>
                <a:lnTo>
                  <a:pt x="43180" y="2302002"/>
                </a:lnTo>
                <a:lnTo>
                  <a:pt x="36830" y="2295918"/>
                </a:lnTo>
                <a:lnTo>
                  <a:pt x="30480" y="2293188"/>
                </a:lnTo>
                <a:lnTo>
                  <a:pt x="29210" y="2293289"/>
                </a:lnTo>
                <a:lnTo>
                  <a:pt x="27940" y="2293391"/>
                </a:lnTo>
                <a:lnTo>
                  <a:pt x="25400" y="2293607"/>
                </a:lnTo>
                <a:lnTo>
                  <a:pt x="23571" y="2293696"/>
                </a:lnTo>
                <a:lnTo>
                  <a:pt x="22860" y="2293721"/>
                </a:lnTo>
                <a:lnTo>
                  <a:pt x="21590" y="2293975"/>
                </a:lnTo>
                <a:lnTo>
                  <a:pt x="17780" y="2295741"/>
                </a:lnTo>
                <a:lnTo>
                  <a:pt x="16510" y="2298128"/>
                </a:lnTo>
                <a:lnTo>
                  <a:pt x="14046" y="2301621"/>
                </a:lnTo>
                <a:lnTo>
                  <a:pt x="15240" y="2300681"/>
                </a:lnTo>
                <a:lnTo>
                  <a:pt x="13576" y="2302065"/>
                </a:lnTo>
                <a:lnTo>
                  <a:pt x="14046" y="2301494"/>
                </a:lnTo>
                <a:lnTo>
                  <a:pt x="12700" y="2302675"/>
                </a:lnTo>
                <a:lnTo>
                  <a:pt x="11430" y="2306497"/>
                </a:lnTo>
                <a:lnTo>
                  <a:pt x="11430" y="2321077"/>
                </a:lnTo>
                <a:lnTo>
                  <a:pt x="12700" y="2327135"/>
                </a:lnTo>
                <a:lnTo>
                  <a:pt x="13576" y="2328507"/>
                </a:lnTo>
                <a:lnTo>
                  <a:pt x="15240" y="2331135"/>
                </a:lnTo>
                <a:lnTo>
                  <a:pt x="20320" y="2339086"/>
                </a:lnTo>
                <a:lnTo>
                  <a:pt x="16510" y="2343251"/>
                </a:lnTo>
                <a:lnTo>
                  <a:pt x="11430" y="2347976"/>
                </a:lnTo>
                <a:lnTo>
                  <a:pt x="7620" y="2353284"/>
                </a:lnTo>
                <a:lnTo>
                  <a:pt x="2540" y="2359634"/>
                </a:lnTo>
                <a:lnTo>
                  <a:pt x="1270" y="2360168"/>
                </a:lnTo>
                <a:lnTo>
                  <a:pt x="0" y="2363787"/>
                </a:lnTo>
                <a:lnTo>
                  <a:pt x="0" y="2377059"/>
                </a:lnTo>
                <a:lnTo>
                  <a:pt x="3810" y="2382964"/>
                </a:lnTo>
                <a:lnTo>
                  <a:pt x="8890" y="2387015"/>
                </a:lnTo>
                <a:lnTo>
                  <a:pt x="10160" y="2387333"/>
                </a:lnTo>
                <a:lnTo>
                  <a:pt x="17780" y="2389225"/>
                </a:lnTo>
                <a:lnTo>
                  <a:pt x="19050" y="2389289"/>
                </a:lnTo>
                <a:lnTo>
                  <a:pt x="20320" y="2389365"/>
                </a:lnTo>
                <a:lnTo>
                  <a:pt x="21590" y="2389428"/>
                </a:lnTo>
                <a:lnTo>
                  <a:pt x="22860" y="2389505"/>
                </a:lnTo>
                <a:lnTo>
                  <a:pt x="24130" y="2389568"/>
                </a:lnTo>
                <a:lnTo>
                  <a:pt x="30480" y="2388158"/>
                </a:lnTo>
                <a:lnTo>
                  <a:pt x="35560" y="2385174"/>
                </a:lnTo>
                <a:lnTo>
                  <a:pt x="36830" y="2385390"/>
                </a:lnTo>
                <a:lnTo>
                  <a:pt x="41910" y="2396845"/>
                </a:lnTo>
                <a:lnTo>
                  <a:pt x="44450" y="2399055"/>
                </a:lnTo>
                <a:lnTo>
                  <a:pt x="48260" y="2402370"/>
                </a:lnTo>
                <a:lnTo>
                  <a:pt x="49530" y="2402294"/>
                </a:lnTo>
                <a:lnTo>
                  <a:pt x="50800" y="2402217"/>
                </a:lnTo>
                <a:lnTo>
                  <a:pt x="52070" y="2402141"/>
                </a:lnTo>
                <a:lnTo>
                  <a:pt x="53340" y="2402065"/>
                </a:lnTo>
                <a:lnTo>
                  <a:pt x="53340" y="2401938"/>
                </a:lnTo>
                <a:lnTo>
                  <a:pt x="54610" y="2401900"/>
                </a:lnTo>
                <a:lnTo>
                  <a:pt x="58420" y="2401798"/>
                </a:lnTo>
                <a:lnTo>
                  <a:pt x="63500" y="2399449"/>
                </a:lnTo>
                <a:lnTo>
                  <a:pt x="68580" y="2394915"/>
                </a:lnTo>
                <a:lnTo>
                  <a:pt x="72390" y="2388184"/>
                </a:lnTo>
                <a:lnTo>
                  <a:pt x="73660" y="2387968"/>
                </a:lnTo>
                <a:lnTo>
                  <a:pt x="74930" y="2382050"/>
                </a:lnTo>
                <a:lnTo>
                  <a:pt x="76200" y="2375192"/>
                </a:lnTo>
                <a:lnTo>
                  <a:pt x="76200" y="2358567"/>
                </a:lnTo>
                <a:lnTo>
                  <a:pt x="74930" y="2353576"/>
                </a:lnTo>
                <a:lnTo>
                  <a:pt x="73660" y="2349906"/>
                </a:lnTo>
                <a:lnTo>
                  <a:pt x="72390" y="2347531"/>
                </a:lnTo>
                <a:lnTo>
                  <a:pt x="71120" y="2344331"/>
                </a:lnTo>
                <a:lnTo>
                  <a:pt x="69850" y="2340902"/>
                </a:lnTo>
                <a:lnTo>
                  <a:pt x="67310" y="2337282"/>
                </a:lnTo>
                <a:lnTo>
                  <a:pt x="67310" y="2370048"/>
                </a:lnTo>
                <a:lnTo>
                  <a:pt x="66040" y="2376792"/>
                </a:lnTo>
                <a:lnTo>
                  <a:pt x="63500" y="2381250"/>
                </a:lnTo>
                <a:lnTo>
                  <a:pt x="60960" y="2387117"/>
                </a:lnTo>
                <a:lnTo>
                  <a:pt x="57150" y="2389809"/>
                </a:lnTo>
                <a:lnTo>
                  <a:pt x="54610" y="2389276"/>
                </a:lnTo>
                <a:lnTo>
                  <a:pt x="52070" y="2389352"/>
                </a:lnTo>
                <a:lnTo>
                  <a:pt x="48260" y="2385872"/>
                </a:lnTo>
                <a:lnTo>
                  <a:pt x="45720" y="2378621"/>
                </a:lnTo>
                <a:lnTo>
                  <a:pt x="44450" y="2378519"/>
                </a:lnTo>
                <a:lnTo>
                  <a:pt x="44450" y="2378354"/>
                </a:lnTo>
                <a:lnTo>
                  <a:pt x="59690" y="2354300"/>
                </a:lnTo>
                <a:lnTo>
                  <a:pt x="59690" y="2345931"/>
                </a:lnTo>
                <a:lnTo>
                  <a:pt x="60960" y="2348573"/>
                </a:lnTo>
                <a:lnTo>
                  <a:pt x="62230" y="2351024"/>
                </a:lnTo>
                <a:lnTo>
                  <a:pt x="63500" y="2353399"/>
                </a:lnTo>
                <a:lnTo>
                  <a:pt x="63500" y="2354656"/>
                </a:lnTo>
                <a:lnTo>
                  <a:pt x="64770" y="2357183"/>
                </a:lnTo>
                <a:lnTo>
                  <a:pt x="64770" y="2360980"/>
                </a:lnTo>
                <a:lnTo>
                  <a:pt x="67310" y="2370048"/>
                </a:lnTo>
                <a:lnTo>
                  <a:pt x="67310" y="2337282"/>
                </a:lnTo>
                <a:lnTo>
                  <a:pt x="67310" y="2335961"/>
                </a:lnTo>
                <a:lnTo>
                  <a:pt x="66040" y="2334387"/>
                </a:lnTo>
                <a:lnTo>
                  <a:pt x="64770" y="2333294"/>
                </a:lnTo>
                <a:lnTo>
                  <a:pt x="66040" y="2331110"/>
                </a:lnTo>
                <a:lnTo>
                  <a:pt x="64770" y="2328722"/>
                </a:lnTo>
                <a:lnTo>
                  <a:pt x="63500" y="2326856"/>
                </a:lnTo>
                <a:lnTo>
                  <a:pt x="63500" y="2326360"/>
                </a:lnTo>
                <a:lnTo>
                  <a:pt x="83820" y="2300528"/>
                </a:lnTo>
                <a:lnTo>
                  <a:pt x="100330" y="2274443"/>
                </a:lnTo>
                <a:lnTo>
                  <a:pt x="114300" y="2248116"/>
                </a:lnTo>
                <a:lnTo>
                  <a:pt x="120650" y="2229129"/>
                </a:lnTo>
                <a:lnTo>
                  <a:pt x="123190" y="2221534"/>
                </a:lnTo>
                <a:lnTo>
                  <a:pt x="125730" y="2238629"/>
                </a:lnTo>
                <a:lnTo>
                  <a:pt x="128270" y="2260955"/>
                </a:lnTo>
                <a:lnTo>
                  <a:pt x="129540" y="2269579"/>
                </a:lnTo>
                <a:lnTo>
                  <a:pt x="130810" y="2278202"/>
                </a:lnTo>
                <a:lnTo>
                  <a:pt x="140970" y="2347226"/>
                </a:lnTo>
                <a:lnTo>
                  <a:pt x="143510" y="2364486"/>
                </a:lnTo>
                <a:lnTo>
                  <a:pt x="142240" y="2363216"/>
                </a:lnTo>
                <a:lnTo>
                  <a:pt x="140970" y="2362746"/>
                </a:lnTo>
                <a:lnTo>
                  <a:pt x="109220" y="2387511"/>
                </a:lnTo>
                <a:lnTo>
                  <a:pt x="93980" y="2418715"/>
                </a:lnTo>
                <a:lnTo>
                  <a:pt x="93980" y="2426068"/>
                </a:lnTo>
                <a:lnTo>
                  <a:pt x="95250" y="2431110"/>
                </a:lnTo>
                <a:lnTo>
                  <a:pt x="99060" y="2435301"/>
                </a:lnTo>
                <a:lnTo>
                  <a:pt x="99060" y="2436037"/>
                </a:lnTo>
                <a:lnTo>
                  <a:pt x="100330" y="2437028"/>
                </a:lnTo>
                <a:lnTo>
                  <a:pt x="101600" y="2437346"/>
                </a:lnTo>
                <a:lnTo>
                  <a:pt x="101600" y="2437600"/>
                </a:lnTo>
                <a:lnTo>
                  <a:pt x="102870" y="2437739"/>
                </a:lnTo>
                <a:lnTo>
                  <a:pt x="104140" y="2437777"/>
                </a:lnTo>
                <a:lnTo>
                  <a:pt x="105410" y="2437828"/>
                </a:lnTo>
                <a:lnTo>
                  <a:pt x="107950" y="2437917"/>
                </a:lnTo>
                <a:lnTo>
                  <a:pt x="110490" y="2438006"/>
                </a:lnTo>
                <a:lnTo>
                  <a:pt x="119380" y="2434882"/>
                </a:lnTo>
                <a:lnTo>
                  <a:pt x="128270" y="2428367"/>
                </a:lnTo>
                <a:lnTo>
                  <a:pt x="137160" y="2418461"/>
                </a:lnTo>
                <a:lnTo>
                  <a:pt x="138430" y="2418105"/>
                </a:lnTo>
                <a:lnTo>
                  <a:pt x="142240" y="2412009"/>
                </a:lnTo>
                <a:lnTo>
                  <a:pt x="144780" y="2408097"/>
                </a:lnTo>
                <a:lnTo>
                  <a:pt x="146050" y="2406129"/>
                </a:lnTo>
                <a:lnTo>
                  <a:pt x="148590" y="2400465"/>
                </a:lnTo>
                <a:lnTo>
                  <a:pt x="151130" y="2414066"/>
                </a:lnTo>
                <a:lnTo>
                  <a:pt x="152400" y="2420874"/>
                </a:lnTo>
                <a:lnTo>
                  <a:pt x="151130" y="2423515"/>
                </a:lnTo>
                <a:lnTo>
                  <a:pt x="151130" y="2426297"/>
                </a:lnTo>
                <a:lnTo>
                  <a:pt x="149860" y="2429395"/>
                </a:lnTo>
                <a:lnTo>
                  <a:pt x="142240" y="2463165"/>
                </a:lnTo>
                <a:lnTo>
                  <a:pt x="138430" y="2473858"/>
                </a:lnTo>
                <a:lnTo>
                  <a:pt x="130810" y="2492578"/>
                </a:lnTo>
                <a:lnTo>
                  <a:pt x="121920" y="2510510"/>
                </a:lnTo>
                <a:lnTo>
                  <a:pt x="113030" y="2527681"/>
                </a:lnTo>
                <a:lnTo>
                  <a:pt x="102870" y="2544114"/>
                </a:lnTo>
                <a:lnTo>
                  <a:pt x="99060" y="2541486"/>
                </a:lnTo>
                <a:lnTo>
                  <a:pt x="99060" y="2567838"/>
                </a:lnTo>
                <a:lnTo>
                  <a:pt x="99060" y="2580563"/>
                </a:lnTo>
                <a:lnTo>
                  <a:pt x="96520" y="2588145"/>
                </a:lnTo>
                <a:lnTo>
                  <a:pt x="71120" y="2611742"/>
                </a:lnTo>
                <a:lnTo>
                  <a:pt x="68580" y="2611628"/>
                </a:lnTo>
                <a:lnTo>
                  <a:pt x="66040" y="2611513"/>
                </a:lnTo>
                <a:lnTo>
                  <a:pt x="64770" y="2611463"/>
                </a:lnTo>
                <a:lnTo>
                  <a:pt x="60960" y="2609253"/>
                </a:lnTo>
                <a:lnTo>
                  <a:pt x="57150" y="2605151"/>
                </a:lnTo>
                <a:lnTo>
                  <a:pt x="54610" y="2600452"/>
                </a:lnTo>
                <a:lnTo>
                  <a:pt x="54610" y="2595765"/>
                </a:lnTo>
                <a:lnTo>
                  <a:pt x="57150" y="2591066"/>
                </a:lnTo>
                <a:lnTo>
                  <a:pt x="62230" y="2583091"/>
                </a:lnTo>
                <a:lnTo>
                  <a:pt x="63500" y="2581097"/>
                </a:lnTo>
                <a:lnTo>
                  <a:pt x="69850" y="2575585"/>
                </a:lnTo>
                <a:lnTo>
                  <a:pt x="72390" y="2573375"/>
                </a:lnTo>
                <a:lnTo>
                  <a:pt x="83820" y="2567940"/>
                </a:lnTo>
                <a:lnTo>
                  <a:pt x="93980" y="2565616"/>
                </a:lnTo>
                <a:lnTo>
                  <a:pt x="96520" y="2565044"/>
                </a:lnTo>
                <a:lnTo>
                  <a:pt x="97790" y="2564777"/>
                </a:lnTo>
                <a:lnTo>
                  <a:pt x="99060" y="2567838"/>
                </a:lnTo>
                <a:lnTo>
                  <a:pt x="99060" y="2541486"/>
                </a:lnTo>
                <a:lnTo>
                  <a:pt x="96520" y="2539619"/>
                </a:lnTo>
                <a:lnTo>
                  <a:pt x="93980" y="2538577"/>
                </a:lnTo>
                <a:lnTo>
                  <a:pt x="93980" y="2552560"/>
                </a:lnTo>
                <a:lnTo>
                  <a:pt x="85090" y="2553944"/>
                </a:lnTo>
                <a:lnTo>
                  <a:pt x="78740" y="2556306"/>
                </a:lnTo>
                <a:lnTo>
                  <a:pt x="72390" y="2559685"/>
                </a:lnTo>
                <a:lnTo>
                  <a:pt x="71120" y="2555837"/>
                </a:lnTo>
                <a:lnTo>
                  <a:pt x="69850" y="2552700"/>
                </a:lnTo>
                <a:lnTo>
                  <a:pt x="71120" y="2550350"/>
                </a:lnTo>
                <a:lnTo>
                  <a:pt x="71120" y="2547582"/>
                </a:lnTo>
                <a:lnTo>
                  <a:pt x="72390" y="2547353"/>
                </a:lnTo>
                <a:lnTo>
                  <a:pt x="76200" y="2546375"/>
                </a:lnTo>
                <a:lnTo>
                  <a:pt x="77470" y="2546426"/>
                </a:lnTo>
                <a:lnTo>
                  <a:pt x="80010" y="2546540"/>
                </a:lnTo>
                <a:lnTo>
                  <a:pt x="85090" y="2547823"/>
                </a:lnTo>
                <a:lnTo>
                  <a:pt x="86360" y="2548369"/>
                </a:lnTo>
                <a:lnTo>
                  <a:pt x="88900" y="2549093"/>
                </a:lnTo>
                <a:lnTo>
                  <a:pt x="90170" y="2550083"/>
                </a:lnTo>
                <a:lnTo>
                  <a:pt x="91440" y="2550591"/>
                </a:lnTo>
                <a:lnTo>
                  <a:pt x="92710" y="2551442"/>
                </a:lnTo>
                <a:lnTo>
                  <a:pt x="93980" y="2552560"/>
                </a:lnTo>
                <a:lnTo>
                  <a:pt x="93980" y="2538577"/>
                </a:lnTo>
                <a:lnTo>
                  <a:pt x="74930" y="2533472"/>
                </a:lnTo>
                <a:lnTo>
                  <a:pt x="64770" y="2536228"/>
                </a:lnTo>
                <a:lnTo>
                  <a:pt x="60960" y="2540635"/>
                </a:lnTo>
                <a:lnTo>
                  <a:pt x="59690" y="2548204"/>
                </a:lnTo>
                <a:lnTo>
                  <a:pt x="59690" y="2559139"/>
                </a:lnTo>
                <a:lnTo>
                  <a:pt x="62230" y="2565958"/>
                </a:lnTo>
                <a:lnTo>
                  <a:pt x="57150" y="2570950"/>
                </a:lnTo>
                <a:lnTo>
                  <a:pt x="52070" y="2577134"/>
                </a:lnTo>
                <a:lnTo>
                  <a:pt x="48260" y="2584843"/>
                </a:lnTo>
                <a:lnTo>
                  <a:pt x="45720" y="2591866"/>
                </a:lnTo>
                <a:lnTo>
                  <a:pt x="44450" y="2598839"/>
                </a:lnTo>
                <a:lnTo>
                  <a:pt x="45720" y="2605773"/>
                </a:lnTo>
                <a:lnTo>
                  <a:pt x="49530" y="2612669"/>
                </a:lnTo>
                <a:lnTo>
                  <a:pt x="49530" y="2613126"/>
                </a:lnTo>
                <a:lnTo>
                  <a:pt x="54610" y="2620467"/>
                </a:lnTo>
                <a:lnTo>
                  <a:pt x="62230" y="2624201"/>
                </a:lnTo>
                <a:lnTo>
                  <a:pt x="63500" y="2624251"/>
                </a:lnTo>
                <a:lnTo>
                  <a:pt x="66040" y="2624353"/>
                </a:lnTo>
                <a:lnTo>
                  <a:pt x="68580" y="2624455"/>
                </a:lnTo>
                <a:lnTo>
                  <a:pt x="71120" y="2624556"/>
                </a:lnTo>
                <a:lnTo>
                  <a:pt x="78740" y="2623020"/>
                </a:lnTo>
                <a:lnTo>
                  <a:pt x="86360" y="2619819"/>
                </a:lnTo>
                <a:lnTo>
                  <a:pt x="92710" y="2614942"/>
                </a:lnTo>
                <a:lnTo>
                  <a:pt x="97790" y="2608389"/>
                </a:lnTo>
                <a:lnTo>
                  <a:pt x="99060" y="2609126"/>
                </a:lnTo>
                <a:lnTo>
                  <a:pt x="99060" y="2609837"/>
                </a:lnTo>
                <a:lnTo>
                  <a:pt x="102870" y="2615984"/>
                </a:lnTo>
                <a:lnTo>
                  <a:pt x="104140" y="2618041"/>
                </a:lnTo>
                <a:lnTo>
                  <a:pt x="109220" y="2621216"/>
                </a:lnTo>
                <a:lnTo>
                  <a:pt x="114211" y="2620022"/>
                </a:lnTo>
                <a:lnTo>
                  <a:pt x="116840" y="2619425"/>
                </a:lnTo>
                <a:lnTo>
                  <a:pt x="120650" y="2618575"/>
                </a:lnTo>
                <a:lnTo>
                  <a:pt x="125730" y="2613609"/>
                </a:lnTo>
                <a:lnTo>
                  <a:pt x="127000" y="2605087"/>
                </a:lnTo>
                <a:lnTo>
                  <a:pt x="127000" y="2591828"/>
                </a:lnTo>
                <a:lnTo>
                  <a:pt x="125730" y="2585008"/>
                </a:lnTo>
                <a:lnTo>
                  <a:pt x="123190" y="2577909"/>
                </a:lnTo>
                <a:lnTo>
                  <a:pt x="123190" y="2577579"/>
                </a:lnTo>
                <a:lnTo>
                  <a:pt x="120650" y="2569527"/>
                </a:lnTo>
                <a:lnTo>
                  <a:pt x="118122" y="2562733"/>
                </a:lnTo>
                <a:lnTo>
                  <a:pt x="116840" y="2559913"/>
                </a:lnTo>
                <a:lnTo>
                  <a:pt x="116840" y="2596692"/>
                </a:lnTo>
                <a:lnTo>
                  <a:pt x="115570" y="2602903"/>
                </a:lnTo>
                <a:lnTo>
                  <a:pt x="115570" y="2605557"/>
                </a:lnTo>
                <a:lnTo>
                  <a:pt x="114300" y="2607094"/>
                </a:lnTo>
                <a:lnTo>
                  <a:pt x="113030" y="2607462"/>
                </a:lnTo>
                <a:lnTo>
                  <a:pt x="111760" y="2607716"/>
                </a:lnTo>
                <a:lnTo>
                  <a:pt x="106680" y="2600706"/>
                </a:lnTo>
                <a:lnTo>
                  <a:pt x="105410" y="2600020"/>
                </a:lnTo>
                <a:lnTo>
                  <a:pt x="102870" y="2600033"/>
                </a:lnTo>
                <a:lnTo>
                  <a:pt x="107950" y="2587510"/>
                </a:lnTo>
                <a:lnTo>
                  <a:pt x="109220" y="2581033"/>
                </a:lnTo>
                <a:lnTo>
                  <a:pt x="110490" y="2573490"/>
                </a:lnTo>
                <a:lnTo>
                  <a:pt x="110490" y="2571585"/>
                </a:lnTo>
                <a:lnTo>
                  <a:pt x="111760" y="2574569"/>
                </a:lnTo>
                <a:lnTo>
                  <a:pt x="113030" y="2577947"/>
                </a:lnTo>
                <a:lnTo>
                  <a:pt x="114300" y="2581960"/>
                </a:lnTo>
                <a:lnTo>
                  <a:pt x="115570" y="2589720"/>
                </a:lnTo>
                <a:lnTo>
                  <a:pt x="116840" y="2596692"/>
                </a:lnTo>
                <a:lnTo>
                  <a:pt x="116840" y="2559913"/>
                </a:lnTo>
                <a:lnTo>
                  <a:pt x="115570" y="2557119"/>
                </a:lnTo>
                <a:lnTo>
                  <a:pt x="111760" y="2552789"/>
                </a:lnTo>
                <a:lnTo>
                  <a:pt x="111760" y="2552217"/>
                </a:lnTo>
                <a:lnTo>
                  <a:pt x="110490" y="2551963"/>
                </a:lnTo>
                <a:lnTo>
                  <a:pt x="120650" y="2534932"/>
                </a:lnTo>
                <a:lnTo>
                  <a:pt x="130810" y="2517140"/>
                </a:lnTo>
                <a:lnTo>
                  <a:pt x="139700" y="2498547"/>
                </a:lnTo>
                <a:lnTo>
                  <a:pt x="152400" y="2466187"/>
                </a:lnTo>
                <a:lnTo>
                  <a:pt x="153670" y="2459609"/>
                </a:lnTo>
                <a:lnTo>
                  <a:pt x="156210" y="2452928"/>
                </a:lnTo>
                <a:lnTo>
                  <a:pt x="157480" y="2468321"/>
                </a:lnTo>
                <a:lnTo>
                  <a:pt x="157480" y="2468803"/>
                </a:lnTo>
                <a:lnTo>
                  <a:pt x="158750" y="2477376"/>
                </a:lnTo>
                <a:lnTo>
                  <a:pt x="160020" y="2490051"/>
                </a:lnTo>
                <a:lnTo>
                  <a:pt x="161290" y="2506827"/>
                </a:lnTo>
                <a:lnTo>
                  <a:pt x="161290" y="2527693"/>
                </a:lnTo>
                <a:lnTo>
                  <a:pt x="160020" y="2528697"/>
                </a:lnTo>
                <a:lnTo>
                  <a:pt x="158750" y="2531046"/>
                </a:lnTo>
                <a:lnTo>
                  <a:pt x="158750" y="2544280"/>
                </a:lnTo>
                <a:lnTo>
                  <a:pt x="161290" y="2563342"/>
                </a:lnTo>
                <a:lnTo>
                  <a:pt x="162560" y="2571915"/>
                </a:lnTo>
                <a:lnTo>
                  <a:pt x="162560" y="2633535"/>
                </a:lnTo>
                <a:lnTo>
                  <a:pt x="158750" y="2671610"/>
                </a:lnTo>
                <a:lnTo>
                  <a:pt x="153670" y="2707398"/>
                </a:lnTo>
                <a:lnTo>
                  <a:pt x="147320" y="2730144"/>
                </a:lnTo>
                <a:lnTo>
                  <a:pt x="147320" y="2787624"/>
                </a:lnTo>
                <a:lnTo>
                  <a:pt x="147320" y="2799524"/>
                </a:lnTo>
                <a:lnTo>
                  <a:pt x="146050" y="2810243"/>
                </a:lnTo>
                <a:lnTo>
                  <a:pt x="143510" y="2819870"/>
                </a:lnTo>
                <a:lnTo>
                  <a:pt x="139700" y="2828417"/>
                </a:lnTo>
                <a:lnTo>
                  <a:pt x="135890" y="2835872"/>
                </a:lnTo>
                <a:lnTo>
                  <a:pt x="135890" y="2836049"/>
                </a:lnTo>
                <a:lnTo>
                  <a:pt x="130810" y="2844139"/>
                </a:lnTo>
                <a:lnTo>
                  <a:pt x="125730" y="2848051"/>
                </a:lnTo>
                <a:lnTo>
                  <a:pt x="121920" y="2847937"/>
                </a:lnTo>
                <a:lnTo>
                  <a:pt x="102870" y="2816860"/>
                </a:lnTo>
                <a:lnTo>
                  <a:pt x="105410" y="2801772"/>
                </a:lnTo>
                <a:lnTo>
                  <a:pt x="132080" y="2768092"/>
                </a:lnTo>
                <a:lnTo>
                  <a:pt x="134620" y="2766720"/>
                </a:lnTo>
                <a:lnTo>
                  <a:pt x="135890" y="2766034"/>
                </a:lnTo>
                <a:lnTo>
                  <a:pt x="139700" y="2765171"/>
                </a:lnTo>
                <a:lnTo>
                  <a:pt x="139700" y="2765806"/>
                </a:lnTo>
                <a:lnTo>
                  <a:pt x="140970" y="2766352"/>
                </a:lnTo>
                <a:lnTo>
                  <a:pt x="142240" y="2766949"/>
                </a:lnTo>
                <a:lnTo>
                  <a:pt x="143510" y="2767063"/>
                </a:lnTo>
                <a:lnTo>
                  <a:pt x="144780" y="2771406"/>
                </a:lnTo>
                <a:lnTo>
                  <a:pt x="146050" y="2778252"/>
                </a:lnTo>
                <a:lnTo>
                  <a:pt x="147320" y="2787624"/>
                </a:lnTo>
                <a:lnTo>
                  <a:pt x="147320" y="2730144"/>
                </a:lnTo>
                <a:lnTo>
                  <a:pt x="143510" y="2743784"/>
                </a:lnTo>
                <a:lnTo>
                  <a:pt x="139700" y="2741790"/>
                </a:lnTo>
                <a:lnTo>
                  <a:pt x="134620" y="2740139"/>
                </a:lnTo>
                <a:lnTo>
                  <a:pt x="134620" y="2753385"/>
                </a:lnTo>
                <a:lnTo>
                  <a:pt x="132080" y="2754185"/>
                </a:lnTo>
                <a:lnTo>
                  <a:pt x="129540" y="2755214"/>
                </a:lnTo>
                <a:lnTo>
                  <a:pt x="127000" y="2756662"/>
                </a:lnTo>
                <a:lnTo>
                  <a:pt x="119380" y="2760141"/>
                </a:lnTo>
                <a:lnTo>
                  <a:pt x="114300" y="2761894"/>
                </a:lnTo>
                <a:lnTo>
                  <a:pt x="110490" y="2761996"/>
                </a:lnTo>
                <a:lnTo>
                  <a:pt x="109220" y="2762085"/>
                </a:lnTo>
                <a:lnTo>
                  <a:pt x="105410" y="2761284"/>
                </a:lnTo>
                <a:lnTo>
                  <a:pt x="102870" y="2759570"/>
                </a:lnTo>
                <a:lnTo>
                  <a:pt x="101600" y="2758325"/>
                </a:lnTo>
                <a:lnTo>
                  <a:pt x="101600" y="2753410"/>
                </a:lnTo>
                <a:lnTo>
                  <a:pt x="102870" y="2751759"/>
                </a:lnTo>
                <a:lnTo>
                  <a:pt x="106680" y="2749702"/>
                </a:lnTo>
                <a:lnTo>
                  <a:pt x="109220" y="2747708"/>
                </a:lnTo>
                <a:lnTo>
                  <a:pt x="134620" y="2753385"/>
                </a:lnTo>
                <a:lnTo>
                  <a:pt x="134620" y="2740139"/>
                </a:lnTo>
                <a:lnTo>
                  <a:pt x="133350" y="2739720"/>
                </a:lnTo>
                <a:lnTo>
                  <a:pt x="127000" y="2737586"/>
                </a:lnTo>
                <a:lnTo>
                  <a:pt x="118122" y="2735326"/>
                </a:lnTo>
                <a:lnTo>
                  <a:pt x="111760" y="2733992"/>
                </a:lnTo>
                <a:lnTo>
                  <a:pt x="106680" y="2735110"/>
                </a:lnTo>
                <a:lnTo>
                  <a:pt x="101600" y="2738653"/>
                </a:lnTo>
                <a:lnTo>
                  <a:pt x="95250" y="2742730"/>
                </a:lnTo>
                <a:lnTo>
                  <a:pt x="91440" y="2747594"/>
                </a:lnTo>
                <a:lnTo>
                  <a:pt x="91440" y="2752229"/>
                </a:lnTo>
                <a:lnTo>
                  <a:pt x="90170" y="2759392"/>
                </a:lnTo>
                <a:lnTo>
                  <a:pt x="91440" y="2765387"/>
                </a:lnTo>
                <a:lnTo>
                  <a:pt x="97790" y="2770213"/>
                </a:lnTo>
                <a:lnTo>
                  <a:pt x="97790" y="2770530"/>
                </a:lnTo>
                <a:lnTo>
                  <a:pt x="101600" y="2772867"/>
                </a:lnTo>
                <a:lnTo>
                  <a:pt x="105410" y="2774162"/>
                </a:lnTo>
                <a:lnTo>
                  <a:pt x="107950" y="2774569"/>
                </a:lnTo>
                <a:lnTo>
                  <a:pt x="99060" y="2789732"/>
                </a:lnTo>
                <a:lnTo>
                  <a:pt x="92710" y="2805125"/>
                </a:lnTo>
                <a:lnTo>
                  <a:pt x="91440" y="2820733"/>
                </a:lnTo>
                <a:lnTo>
                  <a:pt x="95250" y="2836634"/>
                </a:lnTo>
                <a:lnTo>
                  <a:pt x="99060" y="2846146"/>
                </a:lnTo>
                <a:lnTo>
                  <a:pt x="102870" y="2851518"/>
                </a:lnTo>
                <a:lnTo>
                  <a:pt x="104140" y="2853309"/>
                </a:lnTo>
                <a:lnTo>
                  <a:pt x="110490" y="2858097"/>
                </a:lnTo>
                <a:lnTo>
                  <a:pt x="116840" y="2860535"/>
                </a:lnTo>
                <a:lnTo>
                  <a:pt x="119380" y="2860471"/>
                </a:lnTo>
                <a:lnTo>
                  <a:pt x="120650" y="2860344"/>
                </a:lnTo>
                <a:lnTo>
                  <a:pt x="121920" y="2860217"/>
                </a:lnTo>
                <a:lnTo>
                  <a:pt x="123190" y="2860090"/>
                </a:lnTo>
                <a:lnTo>
                  <a:pt x="124460" y="2859963"/>
                </a:lnTo>
                <a:lnTo>
                  <a:pt x="125730" y="2859836"/>
                </a:lnTo>
                <a:lnTo>
                  <a:pt x="132080" y="2856776"/>
                </a:lnTo>
                <a:lnTo>
                  <a:pt x="138430" y="2851416"/>
                </a:lnTo>
                <a:lnTo>
                  <a:pt x="144780" y="2843758"/>
                </a:lnTo>
                <a:lnTo>
                  <a:pt x="147320" y="2838754"/>
                </a:lnTo>
                <a:lnTo>
                  <a:pt x="148590" y="2836265"/>
                </a:lnTo>
                <a:lnTo>
                  <a:pt x="151130" y="2830690"/>
                </a:lnTo>
                <a:lnTo>
                  <a:pt x="152400" y="2827909"/>
                </a:lnTo>
                <a:lnTo>
                  <a:pt x="154940" y="2818727"/>
                </a:lnTo>
                <a:lnTo>
                  <a:pt x="156019" y="2810243"/>
                </a:lnTo>
                <a:lnTo>
                  <a:pt x="156019" y="2812872"/>
                </a:lnTo>
                <a:lnTo>
                  <a:pt x="160985" y="2834043"/>
                </a:lnTo>
                <a:lnTo>
                  <a:pt x="167335" y="2856522"/>
                </a:lnTo>
                <a:lnTo>
                  <a:pt x="172415" y="2879814"/>
                </a:lnTo>
                <a:lnTo>
                  <a:pt x="176225" y="2903918"/>
                </a:lnTo>
                <a:lnTo>
                  <a:pt x="174955" y="2903385"/>
                </a:lnTo>
                <a:lnTo>
                  <a:pt x="174955" y="2916199"/>
                </a:lnTo>
                <a:lnTo>
                  <a:pt x="173685" y="2916148"/>
                </a:lnTo>
                <a:lnTo>
                  <a:pt x="173685" y="2917380"/>
                </a:lnTo>
                <a:lnTo>
                  <a:pt x="173685" y="2919145"/>
                </a:lnTo>
                <a:lnTo>
                  <a:pt x="172415" y="2930779"/>
                </a:lnTo>
                <a:lnTo>
                  <a:pt x="168605" y="2941929"/>
                </a:lnTo>
                <a:lnTo>
                  <a:pt x="163525" y="2952597"/>
                </a:lnTo>
                <a:lnTo>
                  <a:pt x="156019" y="2962630"/>
                </a:lnTo>
                <a:lnTo>
                  <a:pt x="152095" y="2967088"/>
                </a:lnTo>
                <a:lnTo>
                  <a:pt x="149555" y="2970212"/>
                </a:lnTo>
                <a:lnTo>
                  <a:pt x="145745" y="2972143"/>
                </a:lnTo>
                <a:lnTo>
                  <a:pt x="141935" y="2974556"/>
                </a:lnTo>
                <a:lnTo>
                  <a:pt x="140665" y="2974606"/>
                </a:lnTo>
                <a:lnTo>
                  <a:pt x="138125" y="2970174"/>
                </a:lnTo>
                <a:lnTo>
                  <a:pt x="138125" y="2966250"/>
                </a:lnTo>
                <a:lnTo>
                  <a:pt x="139395" y="2960598"/>
                </a:lnTo>
                <a:lnTo>
                  <a:pt x="144475" y="2948571"/>
                </a:lnTo>
                <a:lnTo>
                  <a:pt x="148285" y="2942742"/>
                </a:lnTo>
                <a:lnTo>
                  <a:pt x="150825" y="2938170"/>
                </a:lnTo>
                <a:lnTo>
                  <a:pt x="173685" y="2917380"/>
                </a:lnTo>
                <a:lnTo>
                  <a:pt x="173685" y="2916148"/>
                </a:lnTo>
                <a:lnTo>
                  <a:pt x="174955" y="2916199"/>
                </a:lnTo>
                <a:lnTo>
                  <a:pt x="174955" y="2903385"/>
                </a:lnTo>
                <a:lnTo>
                  <a:pt x="173685" y="2903448"/>
                </a:lnTo>
                <a:lnTo>
                  <a:pt x="169875" y="2905315"/>
                </a:lnTo>
                <a:lnTo>
                  <a:pt x="163525" y="2910497"/>
                </a:lnTo>
                <a:lnTo>
                  <a:pt x="152095" y="2919666"/>
                </a:lnTo>
                <a:lnTo>
                  <a:pt x="130505" y="2956153"/>
                </a:lnTo>
                <a:lnTo>
                  <a:pt x="130505" y="2956560"/>
                </a:lnTo>
                <a:lnTo>
                  <a:pt x="127965" y="2965704"/>
                </a:lnTo>
                <a:lnTo>
                  <a:pt x="127965" y="2972892"/>
                </a:lnTo>
                <a:lnTo>
                  <a:pt x="129235" y="2978467"/>
                </a:lnTo>
                <a:lnTo>
                  <a:pt x="133045" y="2984296"/>
                </a:lnTo>
                <a:lnTo>
                  <a:pt x="138125" y="2987052"/>
                </a:lnTo>
                <a:lnTo>
                  <a:pt x="139395" y="2986989"/>
                </a:lnTo>
                <a:lnTo>
                  <a:pt x="140665" y="2986925"/>
                </a:lnTo>
                <a:lnTo>
                  <a:pt x="141935" y="2986862"/>
                </a:lnTo>
                <a:lnTo>
                  <a:pt x="143205" y="2986798"/>
                </a:lnTo>
                <a:lnTo>
                  <a:pt x="144475" y="2986735"/>
                </a:lnTo>
                <a:lnTo>
                  <a:pt x="150825" y="2983331"/>
                </a:lnTo>
                <a:lnTo>
                  <a:pt x="174955" y="2953131"/>
                </a:lnTo>
                <a:lnTo>
                  <a:pt x="182575" y="2933027"/>
                </a:lnTo>
                <a:lnTo>
                  <a:pt x="187655" y="2966847"/>
                </a:lnTo>
                <a:lnTo>
                  <a:pt x="186385" y="2967825"/>
                </a:lnTo>
                <a:lnTo>
                  <a:pt x="186385" y="2971063"/>
                </a:lnTo>
                <a:lnTo>
                  <a:pt x="181305" y="2992932"/>
                </a:lnTo>
                <a:lnTo>
                  <a:pt x="174955" y="3014586"/>
                </a:lnTo>
                <a:lnTo>
                  <a:pt x="166065" y="3036036"/>
                </a:lnTo>
                <a:lnTo>
                  <a:pt x="153365" y="3057283"/>
                </a:lnTo>
                <a:lnTo>
                  <a:pt x="122885" y="3099130"/>
                </a:lnTo>
                <a:lnTo>
                  <a:pt x="122885" y="3142767"/>
                </a:lnTo>
                <a:lnTo>
                  <a:pt x="122885" y="3148761"/>
                </a:lnTo>
                <a:lnTo>
                  <a:pt x="120345" y="3160331"/>
                </a:lnTo>
                <a:lnTo>
                  <a:pt x="117805" y="3162897"/>
                </a:lnTo>
                <a:lnTo>
                  <a:pt x="116535" y="3161842"/>
                </a:lnTo>
                <a:lnTo>
                  <a:pt x="115265" y="3161093"/>
                </a:lnTo>
                <a:lnTo>
                  <a:pt x="113995" y="3159658"/>
                </a:lnTo>
                <a:lnTo>
                  <a:pt x="113995" y="3159493"/>
                </a:lnTo>
                <a:lnTo>
                  <a:pt x="112725" y="3159252"/>
                </a:lnTo>
                <a:lnTo>
                  <a:pt x="117805" y="3150146"/>
                </a:lnTo>
                <a:lnTo>
                  <a:pt x="119075" y="3145701"/>
                </a:lnTo>
                <a:lnTo>
                  <a:pt x="120345" y="3143542"/>
                </a:lnTo>
                <a:lnTo>
                  <a:pt x="120345" y="3140595"/>
                </a:lnTo>
                <a:lnTo>
                  <a:pt x="121716" y="3136379"/>
                </a:lnTo>
                <a:lnTo>
                  <a:pt x="121716" y="3137217"/>
                </a:lnTo>
                <a:lnTo>
                  <a:pt x="122885" y="3142767"/>
                </a:lnTo>
                <a:lnTo>
                  <a:pt x="122885" y="3099130"/>
                </a:lnTo>
                <a:lnTo>
                  <a:pt x="119075" y="3104350"/>
                </a:lnTo>
                <a:lnTo>
                  <a:pt x="117805" y="3103816"/>
                </a:lnTo>
                <a:lnTo>
                  <a:pt x="117805" y="3103397"/>
                </a:lnTo>
                <a:lnTo>
                  <a:pt x="115265" y="3102902"/>
                </a:lnTo>
                <a:lnTo>
                  <a:pt x="115265" y="3102635"/>
                </a:lnTo>
                <a:lnTo>
                  <a:pt x="113995" y="3102419"/>
                </a:lnTo>
                <a:lnTo>
                  <a:pt x="112725" y="3101467"/>
                </a:lnTo>
                <a:lnTo>
                  <a:pt x="112725" y="3125266"/>
                </a:lnTo>
                <a:lnTo>
                  <a:pt x="111455" y="3132709"/>
                </a:lnTo>
                <a:lnTo>
                  <a:pt x="110185" y="3137700"/>
                </a:lnTo>
                <a:lnTo>
                  <a:pt x="110185" y="3140303"/>
                </a:lnTo>
                <a:lnTo>
                  <a:pt x="107645" y="3145713"/>
                </a:lnTo>
                <a:lnTo>
                  <a:pt x="105105" y="3151263"/>
                </a:lnTo>
                <a:lnTo>
                  <a:pt x="102565" y="3156953"/>
                </a:lnTo>
                <a:lnTo>
                  <a:pt x="98755" y="3163506"/>
                </a:lnTo>
                <a:lnTo>
                  <a:pt x="93675" y="3169094"/>
                </a:lnTo>
                <a:lnTo>
                  <a:pt x="86055" y="3173755"/>
                </a:lnTo>
                <a:lnTo>
                  <a:pt x="79705" y="3177540"/>
                </a:lnTo>
                <a:lnTo>
                  <a:pt x="78435" y="3177413"/>
                </a:lnTo>
                <a:lnTo>
                  <a:pt x="77165" y="3177298"/>
                </a:lnTo>
                <a:lnTo>
                  <a:pt x="75895" y="3177171"/>
                </a:lnTo>
                <a:lnTo>
                  <a:pt x="74625" y="3177044"/>
                </a:lnTo>
                <a:lnTo>
                  <a:pt x="69545" y="3172282"/>
                </a:lnTo>
                <a:lnTo>
                  <a:pt x="67005" y="3169031"/>
                </a:lnTo>
                <a:lnTo>
                  <a:pt x="68275" y="3162922"/>
                </a:lnTo>
                <a:lnTo>
                  <a:pt x="70815" y="3153981"/>
                </a:lnTo>
                <a:lnTo>
                  <a:pt x="102565" y="3125381"/>
                </a:lnTo>
                <a:lnTo>
                  <a:pt x="103835" y="3125279"/>
                </a:lnTo>
                <a:lnTo>
                  <a:pt x="105105" y="3125178"/>
                </a:lnTo>
                <a:lnTo>
                  <a:pt x="106375" y="3125089"/>
                </a:lnTo>
                <a:lnTo>
                  <a:pt x="107645" y="3124987"/>
                </a:lnTo>
                <a:lnTo>
                  <a:pt x="108915" y="3125063"/>
                </a:lnTo>
                <a:lnTo>
                  <a:pt x="110185" y="3125127"/>
                </a:lnTo>
                <a:lnTo>
                  <a:pt x="111455" y="3125190"/>
                </a:lnTo>
                <a:lnTo>
                  <a:pt x="112725" y="3125266"/>
                </a:lnTo>
                <a:lnTo>
                  <a:pt x="112725" y="3101467"/>
                </a:lnTo>
                <a:lnTo>
                  <a:pt x="107645" y="3097644"/>
                </a:lnTo>
                <a:lnTo>
                  <a:pt x="107645" y="3112452"/>
                </a:lnTo>
                <a:lnTo>
                  <a:pt x="103835" y="3112554"/>
                </a:lnTo>
                <a:lnTo>
                  <a:pt x="102565" y="3112681"/>
                </a:lnTo>
                <a:lnTo>
                  <a:pt x="101295" y="3112808"/>
                </a:lnTo>
                <a:lnTo>
                  <a:pt x="100025" y="3112935"/>
                </a:lnTo>
                <a:lnTo>
                  <a:pt x="98755" y="3113062"/>
                </a:lnTo>
                <a:lnTo>
                  <a:pt x="92405" y="3114941"/>
                </a:lnTo>
                <a:lnTo>
                  <a:pt x="88595" y="3116542"/>
                </a:lnTo>
                <a:lnTo>
                  <a:pt x="84785" y="3118993"/>
                </a:lnTo>
                <a:lnTo>
                  <a:pt x="84785" y="3119996"/>
                </a:lnTo>
                <a:lnTo>
                  <a:pt x="83515" y="3120491"/>
                </a:lnTo>
                <a:lnTo>
                  <a:pt x="83515" y="3119755"/>
                </a:lnTo>
                <a:lnTo>
                  <a:pt x="79705" y="3116669"/>
                </a:lnTo>
                <a:lnTo>
                  <a:pt x="77165" y="3114421"/>
                </a:lnTo>
                <a:lnTo>
                  <a:pt x="78435" y="3109861"/>
                </a:lnTo>
                <a:lnTo>
                  <a:pt x="80975" y="3107309"/>
                </a:lnTo>
                <a:lnTo>
                  <a:pt x="84785" y="3105213"/>
                </a:lnTo>
                <a:lnTo>
                  <a:pt x="87325" y="3104134"/>
                </a:lnTo>
                <a:lnTo>
                  <a:pt x="89865" y="3104210"/>
                </a:lnTo>
                <a:lnTo>
                  <a:pt x="107645" y="3112452"/>
                </a:lnTo>
                <a:lnTo>
                  <a:pt x="107645" y="3097644"/>
                </a:lnTo>
                <a:lnTo>
                  <a:pt x="105105" y="3096691"/>
                </a:lnTo>
                <a:lnTo>
                  <a:pt x="102565" y="3095358"/>
                </a:lnTo>
                <a:lnTo>
                  <a:pt x="100025" y="3094177"/>
                </a:lnTo>
                <a:lnTo>
                  <a:pt x="96215" y="3093135"/>
                </a:lnTo>
                <a:lnTo>
                  <a:pt x="89865" y="3091116"/>
                </a:lnTo>
                <a:lnTo>
                  <a:pt x="84785" y="3091180"/>
                </a:lnTo>
                <a:lnTo>
                  <a:pt x="80975" y="3093351"/>
                </a:lnTo>
                <a:lnTo>
                  <a:pt x="73355" y="3097263"/>
                </a:lnTo>
                <a:lnTo>
                  <a:pt x="69545" y="3102711"/>
                </a:lnTo>
                <a:lnTo>
                  <a:pt x="67005" y="3109811"/>
                </a:lnTo>
                <a:lnTo>
                  <a:pt x="65735" y="3116364"/>
                </a:lnTo>
                <a:lnTo>
                  <a:pt x="68275" y="3122599"/>
                </a:lnTo>
                <a:lnTo>
                  <a:pt x="74625" y="3128518"/>
                </a:lnTo>
                <a:lnTo>
                  <a:pt x="69545" y="3134398"/>
                </a:lnTo>
                <a:lnTo>
                  <a:pt x="64465" y="3140875"/>
                </a:lnTo>
                <a:lnTo>
                  <a:pt x="61925" y="3148444"/>
                </a:lnTo>
                <a:lnTo>
                  <a:pt x="58115" y="3158579"/>
                </a:lnTo>
                <a:lnTo>
                  <a:pt x="58115" y="3167430"/>
                </a:lnTo>
                <a:lnTo>
                  <a:pt x="59385" y="3174974"/>
                </a:lnTo>
                <a:lnTo>
                  <a:pt x="61925" y="3181210"/>
                </a:lnTo>
                <a:lnTo>
                  <a:pt x="67005" y="3185566"/>
                </a:lnTo>
                <a:lnTo>
                  <a:pt x="68275" y="3186658"/>
                </a:lnTo>
                <a:lnTo>
                  <a:pt x="75895" y="3189084"/>
                </a:lnTo>
                <a:lnTo>
                  <a:pt x="77165" y="3188995"/>
                </a:lnTo>
                <a:lnTo>
                  <a:pt x="78435" y="3188893"/>
                </a:lnTo>
                <a:lnTo>
                  <a:pt x="79705" y="3188805"/>
                </a:lnTo>
                <a:lnTo>
                  <a:pt x="107645" y="3169742"/>
                </a:lnTo>
                <a:lnTo>
                  <a:pt x="108915" y="3171583"/>
                </a:lnTo>
                <a:lnTo>
                  <a:pt x="110185" y="3173044"/>
                </a:lnTo>
                <a:lnTo>
                  <a:pt x="112725" y="3173920"/>
                </a:lnTo>
                <a:lnTo>
                  <a:pt x="117805" y="3175317"/>
                </a:lnTo>
                <a:lnTo>
                  <a:pt x="122885" y="3173323"/>
                </a:lnTo>
                <a:lnTo>
                  <a:pt x="126695" y="3169285"/>
                </a:lnTo>
                <a:lnTo>
                  <a:pt x="127965" y="3167938"/>
                </a:lnTo>
                <a:lnTo>
                  <a:pt x="131775" y="3159163"/>
                </a:lnTo>
                <a:lnTo>
                  <a:pt x="131775" y="3157918"/>
                </a:lnTo>
                <a:lnTo>
                  <a:pt x="133045" y="3147098"/>
                </a:lnTo>
                <a:lnTo>
                  <a:pt x="133045" y="3136214"/>
                </a:lnTo>
                <a:lnTo>
                  <a:pt x="130505" y="3125279"/>
                </a:lnTo>
                <a:lnTo>
                  <a:pt x="126695" y="3114268"/>
                </a:lnTo>
                <a:lnTo>
                  <a:pt x="126695" y="3113735"/>
                </a:lnTo>
                <a:lnTo>
                  <a:pt x="162255" y="3065234"/>
                </a:lnTo>
                <a:lnTo>
                  <a:pt x="186385" y="3015094"/>
                </a:lnTo>
                <a:lnTo>
                  <a:pt x="191465" y="2998063"/>
                </a:lnTo>
                <a:lnTo>
                  <a:pt x="194005" y="3022320"/>
                </a:lnTo>
                <a:lnTo>
                  <a:pt x="196545" y="3041827"/>
                </a:lnTo>
                <a:lnTo>
                  <a:pt x="196545" y="3066669"/>
                </a:lnTo>
                <a:lnTo>
                  <a:pt x="197815" y="3089668"/>
                </a:lnTo>
                <a:lnTo>
                  <a:pt x="197815" y="3127514"/>
                </a:lnTo>
                <a:lnTo>
                  <a:pt x="196545" y="3142818"/>
                </a:lnTo>
                <a:lnTo>
                  <a:pt x="195275" y="3144139"/>
                </a:lnTo>
                <a:lnTo>
                  <a:pt x="195275" y="3151708"/>
                </a:lnTo>
                <a:lnTo>
                  <a:pt x="196545" y="3155137"/>
                </a:lnTo>
                <a:lnTo>
                  <a:pt x="196545" y="3162960"/>
                </a:lnTo>
                <a:lnTo>
                  <a:pt x="195275" y="3166783"/>
                </a:lnTo>
                <a:lnTo>
                  <a:pt x="195275" y="3175050"/>
                </a:lnTo>
                <a:lnTo>
                  <a:pt x="194005" y="3183483"/>
                </a:lnTo>
                <a:lnTo>
                  <a:pt x="192735" y="3196285"/>
                </a:lnTo>
                <a:lnTo>
                  <a:pt x="190195" y="3213468"/>
                </a:lnTo>
                <a:lnTo>
                  <a:pt x="188925" y="3212668"/>
                </a:lnTo>
                <a:lnTo>
                  <a:pt x="186385" y="3211766"/>
                </a:lnTo>
                <a:lnTo>
                  <a:pt x="186385" y="3225012"/>
                </a:lnTo>
                <a:lnTo>
                  <a:pt x="186385" y="3225177"/>
                </a:lnTo>
                <a:lnTo>
                  <a:pt x="185115" y="3225469"/>
                </a:lnTo>
                <a:lnTo>
                  <a:pt x="185115" y="3225812"/>
                </a:lnTo>
                <a:lnTo>
                  <a:pt x="183845" y="3227476"/>
                </a:lnTo>
                <a:lnTo>
                  <a:pt x="182575" y="3229013"/>
                </a:lnTo>
                <a:lnTo>
                  <a:pt x="181305" y="3230918"/>
                </a:lnTo>
                <a:lnTo>
                  <a:pt x="181305" y="3231413"/>
                </a:lnTo>
                <a:lnTo>
                  <a:pt x="176225" y="3241675"/>
                </a:lnTo>
                <a:lnTo>
                  <a:pt x="172415" y="3247885"/>
                </a:lnTo>
                <a:lnTo>
                  <a:pt x="171145" y="3250057"/>
                </a:lnTo>
                <a:lnTo>
                  <a:pt x="171145" y="3250234"/>
                </a:lnTo>
                <a:lnTo>
                  <a:pt x="169875" y="3252965"/>
                </a:lnTo>
                <a:lnTo>
                  <a:pt x="167335" y="3254972"/>
                </a:lnTo>
                <a:lnTo>
                  <a:pt x="164795" y="3256254"/>
                </a:lnTo>
                <a:lnTo>
                  <a:pt x="160985" y="3258515"/>
                </a:lnTo>
                <a:lnTo>
                  <a:pt x="156019" y="3259251"/>
                </a:lnTo>
                <a:lnTo>
                  <a:pt x="154635" y="3259023"/>
                </a:lnTo>
                <a:lnTo>
                  <a:pt x="152095" y="3258540"/>
                </a:lnTo>
                <a:lnTo>
                  <a:pt x="149555" y="3258185"/>
                </a:lnTo>
                <a:lnTo>
                  <a:pt x="149555" y="3257385"/>
                </a:lnTo>
                <a:lnTo>
                  <a:pt x="148285" y="3256153"/>
                </a:lnTo>
                <a:lnTo>
                  <a:pt x="149555" y="3249917"/>
                </a:lnTo>
                <a:lnTo>
                  <a:pt x="178765" y="3226689"/>
                </a:lnTo>
                <a:lnTo>
                  <a:pt x="181305" y="3225000"/>
                </a:lnTo>
                <a:lnTo>
                  <a:pt x="183845" y="3224377"/>
                </a:lnTo>
                <a:lnTo>
                  <a:pt x="185115" y="3224657"/>
                </a:lnTo>
                <a:lnTo>
                  <a:pt x="185115" y="3224885"/>
                </a:lnTo>
                <a:lnTo>
                  <a:pt x="186385" y="3225012"/>
                </a:lnTo>
                <a:lnTo>
                  <a:pt x="186385" y="3211766"/>
                </a:lnTo>
                <a:lnTo>
                  <a:pt x="185115" y="3211309"/>
                </a:lnTo>
                <a:lnTo>
                  <a:pt x="180035" y="3212058"/>
                </a:lnTo>
                <a:lnTo>
                  <a:pt x="174955" y="3214649"/>
                </a:lnTo>
                <a:lnTo>
                  <a:pt x="167335" y="3217684"/>
                </a:lnTo>
                <a:lnTo>
                  <a:pt x="139395" y="3248583"/>
                </a:lnTo>
                <a:lnTo>
                  <a:pt x="138125" y="3256470"/>
                </a:lnTo>
                <a:lnTo>
                  <a:pt x="138125" y="3257575"/>
                </a:lnTo>
                <a:lnTo>
                  <a:pt x="139395" y="3265233"/>
                </a:lnTo>
                <a:lnTo>
                  <a:pt x="143205" y="3269767"/>
                </a:lnTo>
                <a:lnTo>
                  <a:pt x="148285" y="3270885"/>
                </a:lnTo>
                <a:lnTo>
                  <a:pt x="149555" y="3271164"/>
                </a:lnTo>
                <a:lnTo>
                  <a:pt x="157175" y="3272282"/>
                </a:lnTo>
                <a:lnTo>
                  <a:pt x="163525" y="3271189"/>
                </a:lnTo>
                <a:lnTo>
                  <a:pt x="169875" y="3267887"/>
                </a:lnTo>
                <a:lnTo>
                  <a:pt x="173685" y="3265754"/>
                </a:lnTo>
                <a:lnTo>
                  <a:pt x="176225" y="3262617"/>
                </a:lnTo>
                <a:lnTo>
                  <a:pt x="178765" y="3258439"/>
                </a:lnTo>
                <a:lnTo>
                  <a:pt x="180035" y="3256648"/>
                </a:lnTo>
                <a:lnTo>
                  <a:pt x="182575" y="3253282"/>
                </a:lnTo>
                <a:lnTo>
                  <a:pt x="185115" y="3248329"/>
                </a:lnTo>
                <a:lnTo>
                  <a:pt x="180035" y="3280753"/>
                </a:lnTo>
                <a:lnTo>
                  <a:pt x="180035" y="3281197"/>
                </a:lnTo>
                <a:lnTo>
                  <a:pt x="178765" y="3281870"/>
                </a:lnTo>
                <a:lnTo>
                  <a:pt x="169875" y="3297745"/>
                </a:lnTo>
                <a:lnTo>
                  <a:pt x="162255" y="3308756"/>
                </a:lnTo>
                <a:lnTo>
                  <a:pt x="158445" y="3316008"/>
                </a:lnTo>
                <a:lnTo>
                  <a:pt x="156159" y="3319157"/>
                </a:lnTo>
                <a:lnTo>
                  <a:pt x="156019" y="3319221"/>
                </a:lnTo>
                <a:lnTo>
                  <a:pt x="154635" y="3319805"/>
                </a:lnTo>
                <a:lnTo>
                  <a:pt x="154635" y="3320516"/>
                </a:lnTo>
                <a:lnTo>
                  <a:pt x="120345" y="3357105"/>
                </a:lnTo>
                <a:lnTo>
                  <a:pt x="101295" y="3374567"/>
                </a:lnTo>
                <a:lnTo>
                  <a:pt x="96215" y="3380232"/>
                </a:lnTo>
                <a:lnTo>
                  <a:pt x="91135" y="3385769"/>
                </a:lnTo>
                <a:lnTo>
                  <a:pt x="87325" y="3391077"/>
                </a:lnTo>
                <a:lnTo>
                  <a:pt x="83515" y="3396170"/>
                </a:lnTo>
                <a:lnTo>
                  <a:pt x="77165" y="3404781"/>
                </a:lnTo>
                <a:lnTo>
                  <a:pt x="70815" y="3415563"/>
                </a:lnTo>
                <a:lnTo>
                  <a:pt x="64465" y="3428504"/>
                </a:lnTo>
                <a:lnTo>
                  <a:pt x="58115" y="3443592"/>
                </a:lnTo>
                <a:lnTo>
                  <a:pt x="53035" y="3440417"/>
                </a:lnTo>
                <a:lnTo>
                  <a:pt x="53035" y="3460991"/>
                </a:lnTo>
                <a:lnTo>
                  <a:pt x="53035" y="3464560"/>
                </a:lnTo>
                <a:lnTo>
                  <a:pt x="51765" y="3465411"/>
                </a:lnTo>
                <a:lnTo>
                  <a:pt x="51765" y="3466490"/>
                </a:lnTo>
                <a:lnTo>
                  <a:pt x="50495" y="3472675"/>
                </a:lnTo>
                <a:lnTo>
                  <a:pt x="50495" y="3474859"/>
                </a:lnTo>
                <a:lnTo>
                  <a:pt x="51765" y="3476345"/>
                </a:lnTo>
                <a:lnTo>
                  <a:pt x="49225" y="3490887"/>
                </a:lnTo>
                <a:lnTo>
                  <a:pt x="45415" y="3497656"/>
                </a:lnTo>
                <a:lnTo>
                  <a:pt x="42875" y="3504095"/>
                </a:lnTo>
                <a:lnTo>
                  <a:pt x="36525" y="3511727"/>
                </a:lnTo>
                <a:lnTo>
                  <a:pt x="28905" y="3512782"/>
                </a:lnTo>
                <a:lnTo>
                  <a:pt x="22555" y="3507270"/>
                </a:lnTo>
                <a:lnTo>
                  <a:pt x="20015" y="3501618"/>
                </a:lnTo>
                <a:lnTo>
                  <a:pt x="20015" y="3495129"/>
                </a:lnTo>
                <a:lnTo>
                  <a:pt x="44145" y="3463264"/>
                </a:lnTo>
                <a:lnTo>
                  <a:pt x="45415" y="3462655"/>
                </a:lnTo>
                <a:lnTo>
                  <a:pt x="53035" y="3460991"/>
                </a:lnTo>
                <a:lnTo>
                  <a:pt x="53035" y="3440417"/>
                </a:lnTo>
                <a:lnTo>
                  <a:pt x="49225" y="3438029"/>
                </a:lnTo>
                <a:lnTo>
                  <a:pt x="44145" y="3434740"/>
                </a:lnTo>
                <a:lnTo>
                  <a:pt x="44145" y="3449548"/>
                </a:lnTo>
                <a:lnTo>
                  <a:pt x="39065" y="3451695"/>
                </a:lnTo>
                <a:lnTo>
                  <a:pt x="32715" y="3454819"/>
                </a:lnTo>
                <a:lnTo>
                  <a:pt x="27635" y="3458921"/>
                </a:lnTo>
                <a:lnTo>
                  <a:pt x="22555" y="3464001"/>
                </a:lnTo>
                <a:lnTo>
                  <a:pt x="22555" y="3462312"/>
                </a:lnTo>
                <a:lnTo>
                  <a:pt x="21285" y="3460712"/>
                </a:lnTo>
                <a:lnTo>
                  <a:pt x="21285" y="3459264"/>
                </a:lnTo>
                <a:lnTo>
                  <a:pt x="18745" y="3453358"/>
                </a:lnTo>
                <a:lnTo>
                  <a:pt x="21285" y="3449002"/>
                </a:lnTo>
                <a:lnTo>
                  <a:pt x="28905" y="3446183"/>
                </a:lnTo>
                <a:lnTo>
                  <a:pt x="31445" y="3444900"/>
                </a:lnTo>
                <a:lnTo>
                  <a:pt x="33985" y="3444951"/>
                </a:lnTo>
                <a:lnTo>
                  <a:pt x="39065" y="3446640"/>
                </a:lnTo>
                <a:lnTo>
                  <a:pt x="41605" y="3447758"/>
                </a:lnTo>
                <a:lnTo>
                  <a:pt x="44145" y="3449548"/>
                </a:lnTo>
                <a:lnTo>
                  <a:pt x="44145" y="3434740"/>
                </a:lnTo>
                <a:lnTo>
                  <a:pt x="40335" y="3433876"/>
                </a:lnTo>
                <a:lnTo>
                  <a:pt x="35255" y="3431895"/>
                </a:lnTo>
                <a:lnTo>
                  <a:pt x="30175" y="3431984"/>
                </a:lnTo>
                <a:lnTo>
                  <a:pt x="25095" y="3434156"/>
                </a:lnTo>
                <a:lnTo>
                  <a:pt x="16205" y="3439122"/>
                </a:lnTo>
                <a:lnTo>
                  <a:pt x="11125" y="3445649"/>
                </a:lnTo>
                <a:lnTo>
                  <a:pt x="9855" y="3453739"/>
                </a:lnTo>
                <a:lnTo>
                  <a:pt x="11125" y="3463391"/>
                </a:lnTo>
                <a:lnTo>
                  <a:pt x="11125" y="3465982"/>
                </a:lnTo>
                <a:lnTo>
                  <a:pt x="12395" y="3468674"/>
                </a:lnTo>
                <a:lnTo>
                  <a:pt x="14935" y="3472357"/>
                </a:lnTo>
                <a:lnTo>
                  <a:pt x="14935" y="3473005"/>
                </a:lnTo>
                <a:lnTo>
                  <a:pt x="16205" y="3473513"/>
                </a:lnTo>
                <a:lnTo>
                  <a:pt x="11125" y="3485604"/>
                </a:lnTo>
                <a:lnTo>
                  <a:pt x="9855" y="3496741"/>
                </a:lnTo>
                <a:lnTo>
                  <a:pt x="11125" y="3506927"/>
                </a:lnTo>
                <a:lnTo>
                  <a:pt x="14935" y="3516134"/>
                </a:lnTo>
                <a:lnTo>
                  <a:pt x="16205" y="3516465"/>
                </a:lnTo>
                <a:lnTo>
                  <a:pt x="16205" y="3517023"/>
                </a:lnTo>
                <a:lnTo>
                  <a:pt x="18745" y="3518662"/>
                </a:lnTo>
                <a:lnTo>
                  <a:pt x="20015" y="3519474"/>
                </a:lnTo>
                <a:lnTo>
                  <a:pt x="25095" y="3522726"/>
                </a:lnTo>
                <a:lnTo>
                  <a:pt x="32715" y="3523932"/>
                </a:lnTo>
                <a:lnTo>
                  <a:pt x="41605" y="3520668"/>
                </a:lnTo>
                <a:lnTo>
                  <a:pt x="50495" y="3512921"/>
                </a:lnTo>
                <a:lnTo>
                  <a:pt x="50495" y="3512223"/>
                </a:lnTo>
                <a:lnTo>
                  <a:pt x="53035" y="3508095"/>
                </a:lnTo>
                <a:lnTo>
                  <a:pt x="56845" y="3501923"/>
                </a:lnTo>
                <a:lnTo>
                  <a:pt x="60655" y="3490950"/>
                </a:lnTo>
                <a:lnTo>
                  <a:pt x="63195" y="3466973"/>
                </a:lnTo>
                <a:lnTo>
                  <a:pt x="64465" y="3469081"/>
                </a:lnTo>
                <a:lnTo>
                  <a:pt x="65735" y="3471100"/>
                </a:lnTo>
                <a:lnTo>
                  <a:pt x="69545" y="3477361"/>
                </a:lnTo>
                <a:lnTo>
                  <a:pt x="69545" y="3487331"/>
                </a:lnTo>
                <a:lnTo>
                  <a:pt x="70815" y="3492081"/>
                </a:lnTo>
                <a:lnTo>
                  <a:pt x="68275" y="3496678"/>
                </a:lnTo>
                <a:lnTo>
                  <a:pt x="64465" y="3503295"/>
                </a:lnTo>
                <a:lnTo>
                  <a:pt x="63195" y="3504095"/>
                </a:lnTo>
                <a:lnTo>
                  <a:pt x="59385" y="3501999"/>
                </a:lnTo>
                <a:lnTo>
                  <a:pt x="56845" y="3503282"/>
                </a:lnTo>
                <a:lnTo>
                  <a:pt x="54305" y="3509607"/>
                </a:lnTo>
                <a:lnTo>
                  <a:pt x="55575" y="3513442"/>
                </a:lnTo>
                <a:lnTo>
                  <a:pt x="64465" y="3518649"/>
                </a:lnTo>
                <a:lnTo>
                  <a:pt x="69545" y="3516655"/>
                </a:lnTo>
                <a:lnTo>
                  <a:pt x="70815" y="3514585"/>
                </a:lnTo>
                <a:lnTo>
                  <a:pt x="78435" y="3502139"/>
                </a:lnTo>
                <a:lnTo>
                  <a:pt x="80975" y="3494798"/>
                </a:lnTo>
                <a:lnTo>
                  <a:pt x="80975" y="3479723"/>
                </a:lnTo>
                <a:lnTo>
                  <a:pt x="79705" y="3473018"/>
                </a:lnTo>
                <a:lnTo>
                  <a:pt x="75895" y="3466884"/>
                </a:lnTo>
                <a:lnTo>
                  <a:pt x="74625" y="3462134"/>
                </a:lnTo>
                <a:lnTo>
                  <a:pt x="70815" y="3457117"/>
                </a:lnTo>
                <a:lnTo>
                  <a:pt x="65735" y="3451872"/>
                </a:lnTo>
                <a:lnTo>
                  <a:pt x="73355" y="3436696"/>
                </a:lnTo>
                <a:lnTo>
                  <a:pt x="79705" y="3423767"/>
                </a:lnTo>
                <a:lnTo>
                  <a:pt x="86055" y="3413112"/>
                </a:lnTo>
                <a:lnTo>
                  <a:pt x="91135" y="3404755"/>
                </a:lnTo>
                <a:lnTo>
                  <a:pt x="94945" y="3399866"/>
                </a:lnTo>
                <a:lnTo>
                  <a:pt x="98755" y="3394849"/>
                </a:lnTo>
                <a:lnTo>
                  <a:pt x="103835" y="3389592"/>
                </a:lnTo>
                <a:lnTo>
                  <a:pt x="108915" y="3384105"/>
                </a:lnTo>
                <a:lnTo>
                  <a:pt x="141935" y="3352190"/>
                </a:lnTo>
                <a:lnTo>
                  <a:pt x="153365" y="3339795"/>
                </a:lnTo>
                <a:lnTo>
                  <a:pt x="156019" y="3336747"/>
                </a:lnTo>
                <a:lnTo>
                  <a:pt x="162255" y="3329609"/>
                </a:lnTo>
                <a:lnTo>
                  <a:pt x="162255" y="3329470"/>
                </a:lnTo>
                <a:lnTo>
                  <a:pt x="164795" y="3326904"/>
                </a:lnTo>
                <a:lnTo>
                  <a:pt x="167335" y="3322345"/>
                </a:lnTo>
                <a:lnTo>
                  <a:pt x="171145" y="3315855"/>
                </a:lnTo>
                <a:lnTo>
                  <a:pt x="176225" y="3307410"/>
                </a:lnTo>
                <a:lnTo>
                  <a:pt x="168605" y="3363150"/>
                </a:lnTo>
                <a:lnTo>
                  <a:pt x="166065" y="3363442"/>
                </a:lnTo>
                <a:lnTo>
                  <a:pt x="164795" y="3365398"/>
                </a:lnTo>
                <a:lnTo>
                  <a:pt x="163525" y="3373882"/>
                </a:lnTo>
                <a:lnTo>
                  <a:pt x="163525" y="3381375"/>
                </a:lnTo>
                <a:lnTo>
                  <a:pt x="164795" y="3390620"/>
                </a:lnTo>
                <a:lnTo>
                  <a:pt x="163525" y="3395713"/>
                </a:lnTo>
                <a:lnTo>
                  <a:pt x="163525" y="3404971"/>
                </a:lnTo>
                <a:lnTo>
                  <a:pt x="160985" y="3418446"/>
                </a:lnTo>
                <a:lnTo>
                  <a:pt x="159715" y="3436124"/>
                </a:lnTo>
                <a:lnTo>
                  <a:pt x="158445" y="3443948"/>
                </a:lnTo>
                <a:lnTo>
                  <a:pt x="157175" y="3454882"/>
                </a:lnTo>
                <a:lnTo>
                  <a:pt x="156019" y="3467633"/>
                </a:lnTo>
                <a:lnTo>
                  <a:pt x="156019" y="3486073"/>
                </a:lnTo>
                <a:lnTo>
                  <a:pt x="154635" y="3486213"/>
                </a:lnTo>
                <a:lnTo>
                  <a:pt x="154635" y="3486505"/>
                </a:lnTo>
                <a:lnTo>
                  <a:pt x="154635" y="3501644"/>
                </a:lnTo>
                <a:lnTo>
                  <a:pt x="154635" y="3540874"/>
                </a:lnTo>
                <a:lnTo>
                  <a:pt x="153365" y="3541407"/>
                </a:lnTo>
                <a:lnTo>
                  <a:pt x="152095" y="3548659"/>
                </a:lnTo>
                <a:lnTo>
                  <a:pt x="149555" y="3557536"/>
                </a:lnTo>
                <a:lnTo>
                  <a:pt x="144475" y="3568027"/>
                </a:lnTo>
                <a:lnTo>
                  <a:pt x="133045" y="3595141"/>
                </a:lnTo>
                <a:lnTo>
                  <a:pt x="126695" y="3607765"/>
                </a:lnTo>
                <a:lnTo>
                  <a:pt x="120345" y="3618065"/>
                </a:lnTo>
                <a:lnTo>
                  <a:pt x="113995" y="3626027"/>
                </a:lnTo>
                <a:lnTo>
                  <a:pt x="111455" y="3630371"/>
                </a:lnTo>
                <a:lnTo>
                  <a:pt x="108915" y="3633343"/>
                </a:lnTo>
                <a:lnTo>
                  <a:pt x="106375" y="3635641"/>
                </a:lnTo>
                <a:lnTo>
                  <a:pt x="105105" y="3635984"/>
                </a:lnTo>
                <a:lnTo>
                  <a:pt x="105105" y="3624656"/>
                </a:lnTo>
                <a:lnTo>
                  <a:pt x="106375" y="3611842"/>
                </a:lnTo>
                <a:lnTo>
                  <a:pt x="108915" y="3601313"/>
                </a:lnTo>
                <a:lnTo>
                  <a:pt x="111455" y="3590239"/>
                </a:lnTo>
                <a:lnTo>
                  <a:pt x="115265" y="3578618"/>
                </a:lnTo>
                <a:lnTo>
                  <a:pt x="119075" y="3566439"/>
                </a:lnTo>
                <a:lnTo>
                  <a:pt x="122885" y="3555682"/>
                </a:lnTo>
                <a:lnTo>
                  <a:pt x="129235" y="3544417"/>
                </a:lnTo>
                <a:lnTo>
                  <a:pt x="134315" y="3532632"/>
                </a:lnTo>
                <a:lnTo>
                  <a:pt x="141935" y="3520021"/>
                </a:lnTo>
                <a:lnTo>
                  <a:pt x="145745" y="3512528"/>
                </a:lnTo>
                <a:lnTo>
                  <a:pt x="150825" y="3506419"/>
                </a:lnTo>
                <a:lnTo>
                  <a:pt x="154635" y="3501644"/>
                </a:lnTo>
                <a:lnTo>
                  <a:pt x="154635" y="3486505"/>
                </a:lnTo>
                <a:lnTo>
                  <a:pt x="153365" y="3487089"/>
                </a:lnTo>
                <a:lnTo>
                  <a:pt x="148285" y="3492157"/>
                </a:lnTo>
                <a:lnTo>
                  <a:pt x="143205" y="3498177"/>
                </a:lnTo>
                <a:lnTo>
                  <a:pt x="138125" y="3505149"/>
                </a:lnTo>
                <a:lnTo>
                  <a:pt x="133045" y="3513061"/>
                </a:lnTo>
                <a:lnTo>
                  <a:pt x="133045" y="3512756"/>
                </a:lnTo>
                <a:lnTo>
                  <a:pt x="125425" y="3525647"/>
                </a:lnTo>
                <a:lnTo>
                  <a:pt x="119075" y="3538055"/>
                </a:lnTo>
                <a:lnTo>
                  <a:pt x="113995" y="3549967"/>
                </a:lnTo>
                <a:lnTo>
                  <a:pt x="108915" y="3561384"/>
                </a:lnTo>
                <a:lnTo>
                  <a:pt x="105105" y="3574237"/>
                </a:lnTo>
                <a:lnTo>
                  <a:pt x="101295" y="3586467"/>
                </a:lnTo>
                <a:lnTo>
                  <a:pt x="98755" y="3598164"/>
                </a:lnTo>
                <a:lnTo>
                  <a:pt x="96215" y="3609302"/>
                </a:lnTo>
                <a:lnTo>
                  <a:pt x="94945" y="3621138"/>
                </a:lnTo>
                <a:lnTo>
                  <a:pt x="94945" y="3637750"/>
                </a:lnTo>
                <a:lnTo>
                  <a:pt x="96215" y="3642753"/>
                </a:lnTo>
                <a:lnTo>
                  <a:pt x="96215" y="3644049"/>
                </a:lnTo>
                <a:lnTo>
                  <a:pt x="97485" y="3645077"/>
                </a:lnTo>
                <a:lnTo>
                  <a:pt x="97485" y="3645954"/>
                </a:lnTo>
                <a:lnTo>
                  <a:pt x="100025" y="3648951"/>
                </a:lnTo>
                <a:lnTo>
                  <a:pt x="102565" y="3650145"/>
                </a:lnTo>
                <a:lnTo>
                  <a:pt x="105105" y="3649535"/>
                </a:lnTo>
                <a:lnTo>
                  <a:pt x="107645" y="3648926"/>
                </a:lnTo>
                <a:lnTo>
                  <a:pt x="110185" y="3647617"/>
                </a:lnTo>
                <a:lnTo>
                  <a:pt x="115265" y="3643109"/>
                </a:lnTo>
                <a:lnTo>
                  <a:pt x="119075" y="3639515"/>
                </a:lnTo>
                <a:lnTo>
                  <a:pt x="121183" y="3635540"/>
                </a:lnTo>
                <a:lnTo>
                  <a:pt x="121716" y="3634803"/>
                </a:lnTo>
                <a:lnTo>
                  <a:pt x="127965" y="3626320"/>
                </a:lnTo>
                <a:lnTo>
                  <a:pt x="141935" y="3601936"/>
                </a:lnTo>
                <a:lnTo>
                  <a:pt x="149555" y="3586175"/>
                </a:lnTo>
                <a:lnTo>
                  <a:pt x="150825" y="3582187"/>
                </a:lnTo>
                <a:lnTo>
                  <a:pt x="152095" y="3578453"/>
                </a:lnTo>
                <a:lnTo>
                  <a:pt x="153365" y="3574897"/>
                </a:lnTo>
                <a:lnTo>
                  <a:pt x="153365" y="3590429"/>
                </a:lnTo>
                <a:lnTo>
                  <a:pt x="156019" y="3618623"/>
                </a:lnTo>
                <a:lnTo>
                  <a:pt x="156019" y="3631577"/>
                </a:lnTo>
                <a:lnTo>
                  <a:pt x="157175" y="3643084"/>
                </a:lnTo>
                <a:lnTo>
                  <a:pt x="164795" y="3682809"/>
                </a:lnTo>
                <a:lnTo>
                  <a:pt x="169875" y="3702862"/>
                </a:lnTo>
                <a:lnTo>
                  <a:pt x="176225" y="3723081"/>
                </a:lnTo>
                <a:lnTo>
                  <a:pt x="172415" y="3724351"/>
                </a:lnTo>
                <a:lnTo>
                  <a:pt x="171145" y="3725341"/>
                </a:lnTo>
                <a:lnTo>
                  <a:pt x="171145" y="3741039"/>
                </a:lnTo>
                <a:lnTo>
                  <a:pt x="171145" y="3745369"/>
                </a:lnTo>
                <a:lnTo>
                  <a:pt x="169875" y="3750500"/>
                </a:lnTo>
                <a:lnTo>
                  <a:pt x="169875" y="3756380"/>
                </a:lnTo>
                <a:lnTo>
                  <a:pt x="168605" y="3756926"/>
                </a:lnTo>
                <a:lnTo>
                  <a:pt x="167335" y="3758171"/>
                </a:lnTo>
                <a:lnTo>
                  <a:pt x="162255" y="3770998"/>
                </a:lnTo>
                <a:lnTo>
                  <a:pt x="158445" y="3778097"/>
                </a:lnTo>
                <a:lnTo>
                  <a:pt x="154635" y="3781526"/>
                </a:lnTo>
                <a:lnTo>
                  <a:pt x="154635" y="3781006"/>
                </a:lnTo>
                <a:lnTo>
                  <a:pt x="153365" y="3779532"/>
                </a:lnTo>
                <a:lnTo>
                  <a:pt x="153365" y="3777284"/>
                </a:lnTo>
                <a:lnTo>
                  <a:pt x="154635" y="3767505"/>
                </a:lnTo>
                <a:lnTo>
                  <a:pt x="158445" y="3758196"/>
                </a:lnTo>
                <a:lnTo>
                  <a:pt x="163525" y="3749383"/>
                </a:lnTo>
                <a:lnTo>
                  <a:pt x="171145" y="3741039"/>
                </a:lnTo>
                <a:lnTo>
                  <a:pt x="171145" y="3725341"/>
                </a:lnTo>
                <a:lnTo>
                  <a:pt x="169875" y="3726332"/>
                </a:lnTo>
                <a:lnTo>
                  <a:pt x="167335" y="3729075"/>
                </a:lnTo>
                <a:lnTo>
                  <a:pt x="167335" y="3728758"/>
                </a:lnTo>
                <a:lnTo>
                  <a:pt x="157175" y="3739578"/>
                </a:lnTo>
                <a:lnTo>
                  <a:pt x="149555" y="3751275"/>
                </a:lnTo>
                <a:lnTo>
                  <a:pt x="144475" y="3763861"/>
                </a:lnTo>
                <a:lnTo>
                  <a:pt x="143205" y="3777335"/>
                </a:lnTo>
                <a:lnTo>
                  <a:pt x="143205" y="3784320"/>
                </a:lnTo>
                <a:lnTo>
                  <a:pt x="144475" y="3788613"/>
                </a:lnTo>
                <a:lnTo>
                  <a:pt x="149555" y="3793337"/>
                </a:lnTo>
                <a:lnTo>
                  <a:pt x="150825" y="3794429"/>
                </a:lnTo>
                <a:lnTo>
                  <a:pt x="153365" y="3794417"/>
                </a:lnTo>
                <a:lnTo>
                  <a:pt x="156044" y="3794391"/>
                </a:lnTo>
                <a:lnTo>
                  <a:pt x="154635" y="3800030"/>
                </a:lnTo>
                <a:lnTo>
                  <a:pt x="148996" y="3824325"/>
                </a:lnTo>
                <a:lnTo>
                  <a:pt x="143560" y="3849560"/>
                </a:lnTo>
                <a:lnTo>
                  <a:pt x="138303" y="3875709"/>
                </a:lnTo>
                <a:lnTo>
                  <a:pt x="159715" y="3875709"/>
                </a:lnTo>
                <a:lnTo>
                  <a:pt x="155435" y="3872687"/>
                </a:lnTo>
                <a:lnTo>
                  <a:pt x="152692" y="3871544"/>
                </a:lnTo>
                <a:lnTo>
                  <a:pt x="151244" y="3871480"/>
                </a:lnTo>
                <a:lnTo>
                  <a:pt x="149923" y="3872001"/>
                </a:lnTo>
                <a:lnTo>
                  <a:pt x="154838" y="3847909"/>
                </a:lnTo>
                <a:lnTo>
                  <a:pt x="159931" y="3824605"/>
                </a:lnTo>
                <a:lnTo>
                  <a:pt x="165176" y="3802126"/>
                </a:lnTo>
                <a:lnTo>
                  <a:pt x="171081" y="3778593"/>
                </a:lnTo>
                <a:lnTo>
                  <a:pt x="172415" y="3788486"/>
                </a:lnTo>
                <a:lnTo>
                  <a:pt x="174955" y="3797668"/>
                </a:lnTo>
                <a:lnTo>
                  <a:pt x="176225" y="3800449"/>
                </a:lnTo>
                <a:lnTo>
                  <a:pt x="178765" y="3806025"/>
                </a:lnTo>
                <a:lnTo>
                  <a:pt x="180035" y="3808514"/>
                </a:lnTo>
                <a:lnTo>
                  <a:pt x="202895" y="3829723"/>
                </a:lnTo>
                <a:lnTo>
                  <a:pt x="204165" y="3829850"/>
                </a:lnTo>
                <a:lnTo>
                  <a:pt x="205435" y="3829977"/>
                </a:lnTo>
                <a:lnTo>
                  <a:pt x="206705" y="3830104"/>
                </a:lnTo>
                <a:lnTo>
                  <a:pt x="207975" y="3830231"/>
                </a:lnTo>
                <a:lnTo>
                  <a:pt x="210578" y="3830269"/>
                </a:lnTo>
                <a:lnTo>
                  <a:pt x="216865" y="3827856"/>
                </a:lnTo>
                <a:lnTo>
                  <a:pt x="223215" y="3823068"/>
                </a:lnTo>
                <a:lnTo>
                  <a:pt x="224485" y="3821277"/>
                </a:lnTo>
                <a:lnTo>
                  <a:pt x="228295" y="3815905"/>
                </a:lnTo>
                <a:lnTo>
                  <a:pt x="232105" y="3806393"/>
                </a:lnTo>
                <a:lnTo>
                  <a:pt x="235915" y="3790492"/>
                </a:lnTo>
                <a:lnTo>
                  <a:pt x="234645" y="3774884"/>
                </a:lnTo>
                <a:lnTo>
                  <a:pt x="228295" y="3759504"/>
                </a:lnTo>
                <a:lnTo>
                  <a:pt x="224485" y="3753002"/>
                </a:lnTo>
                <a:lnTo>
                  <a:pt x="224485" y="3786619"/>
                </a:lnTo>
                <a:lnTo>
                  <a:pt x="223215" y="3801656"/>
                </a:lnTo>
                <a:lnTo>
                  <a:pt x="201625" y="3817810"/>
                </a:lnTo>
                <a:lnTo>
                  <a:pt x="196545" y="3813899"/>
                </a:lnTo>
                <a:lnTo>
                  <a:pt x="191465" y="3805809"/>
                </a:lnTo>
                <a:lnTo>
                  <a:pt x="191465" y="3805631"/>
                </a:lnTo>
                <a:lnTo>
                  <a:pt x="187655" y="3798176"/>
                </a:lnTo>
                <a:lnTo>
                  <a:pt x="183845" y="3789629"/>
                </a:lnTo>
                <a:lnTo>
                  <a:pt x="181305" y="3780002"/>
                </a:lnTo>
                <a:lnTo>
                  <a:pt x="180035" y="3769296"/>
                </a:lnTo>
                <a:lnTo>
                  <a:pt x="180035" y="3757384"/>
                </a:lnTo>
                <a:lnTo>
                  <a:pt x="181305" y="3748011"/>
                </a:lnTo>
                <a:lnTo>
                  <a:pt x="182575" y="3741166"/>
                </a:lnTo>
                <a:lnTo>
                  <a:pt x="183845" y="3736822"/>
                </a:lnTo>
                <a:lnTo>
                  <a:pt x="185115" y="3736708"/>
                </a:lnTo>
                <a:lnTo>
                  <a:pt x="186385" y="3736111"/>
                </a:lnTo>
                <a:lnTo>
                  <a:pt x="187655" y="3735565"/>
                </a:lnTo>
                <a:lnTo>
                  <a:pt x="187655" y="3734930"/>
                </a:lnTo>
                <a:lnTo>
                  <a:pt x="191465" y="3735806"/>
                </a:lnTo>
                <a:lnTo>
                  <a:pt x="219405" y="3767201"/>
                </a:lnTo>
                <a:lnTo>
                  <a:pt x="224485" y="3786619"/>
                </a:lnTo>
                <a:lnTo>
                  <a:pt x="224485" y="3753002"/>
                </a:lnTo>
                <a:lnTo>
                  <a:pt x="219405" y="3744328"/>
                </a:lnTo>
                <a:lnTo>
                  <a:pt x="221945" y="3743922"/>
                </a:lnTo>
                <a:lnTo>
                  <a:pt x="225755" y="3742626"/>
                </a:lnTo>
                <a:lnTo>
                  <a:pt x="229565" y="3740289"/>
                </a:lnTo>
                <a:lnTo>
                  <a:pt x="229565" y="3739985"/>
                </a:lnTo>
                <a:lnTo>
                  <a:pt x="235915" y="3735146"/>
                </a:lnTo>
                <a:lnTo>
                  <a:pt x="237185" y="3729151"/>
                </a:lnTo>
                <a:lnTo>
                  <a:pt x="235915" y="3721989"/>
                </a:lnTo>
                <a:lnTo>
                  <a:pt x="235915" y="3717353"/>
                </a:lnTo>
                <a:lnTo>
                  <a:pt x="232105" y="3712489"/>
                </a:lnTo>
                <a:lnTo>
                  <a:pt x="225755" y="3708425"/>
                </a:lnTo>
                <a:lnTo>
                  <a:pt x="225755" y="3723170"/>
                </a:lnTo>
                <a:lnTo>
                  <a:pt x="225755" y="3728085"/>
                </a:lnTo>
                <a:lnTo>
                  <a:pt x="224485" y="3729329"/>
                </a:lnTo>
                <a:lnTo>
                  <a:pt x="221945" y="3731044"/>
                </a:lnTo>
                <a:lnTo>
                  <a:pt x="218135" y="3731844"/>
                </a:lnTo>
                <a:lnTo>
                  <a:pt x="216865" y="3731755"/>
                </a:lnTo>
                <a:lnTo>
                  <a:pt x="213055" y="3731653"/>
                </a:lnTo>
                <a:lnTo>
                  <a:pt x="207975" y="3729901"/>
                </a:lnTo>
                <a:lnTo>
                  <a:pt x="200355" y="3726421"/>
                </a:lnTo>
                <a:lnTo>
                  <a:pt x="197815" y="3724973"/>
                </a:lnTo>
                <a:lnTo>
                  <a:pt x="195275" y="3723944"/>
                </a:lnTo>
                <a:lnTo>
                  <a:pt x="214325" y="3716871"/>
                </a:lnTo>
                <a:lnTo>
                  <a:pt x="218135" y="3717467"/>
                </a:lnTo>
                <a:lnTo>
                  <a:pt x="220675" y="3719461"/>
                </a:lnTo>
                <a:lnTo>
                  <a:pt x="224485" y="3721519"/>
                </a:lnTo>
                <a:lnTo>
                  <a:pt x="225755" y="3723170"/>
                </a:lnTo>
                <a:lnTo>
                  <a:pt x="225755" y="3708425"/>
                </a:lnTo>
                <a:lnTo>
                  <a:pt x="220675" y="3704869"/>
                </a:lnTo>
                <a:lnTo>
                  <a:pt x="215595" y="3703751"/>
                </a:lnTo>
                <a:lnTo>
                  <a:pt x="208991" y="3705136"/>
                </a:lnTo>
                <a:lnTo>
                  <a:pt x="200355" y="3707346"/>
                </a:lnTo>
                <a:lnTo>
                  <a:pt x="194005" y="3709479"/>
                </a:lnTo>
                <a:lnTo>
                  <a:pt x="187655" y="3711549"/>
                </a:lnTo>
                <a:lnTo>
                  <a:pt x="183845" y="3713543"/>
                </a:lnTo>
                <a:lnTo>
                  <a:pt x="173685" y="3677158"/>
                </a:lnTo>
                <a:lnTo>
                  <a:pt x="168605" y="3641369"/>
                </a:lnTo>
                <a:lnTo>
                  <a:pt x="164795" y="3603307"/>
                </a:lnTo>
                <a:lnTo>
                  <a:pt x="164795" y="3541674"/>
                </a:lnTo>
                <a:lnTo>
                  <a:pt x="166065" y="3533102"/>
                </a:lnTo>
                <a:lnTo>
                  <a:pt x="168605" y="3514039"/>
                </a:lnTo>
                <a:lnTo>
                  <a:pt x="168605" y="3500805"/>
                </a:lnTo>
                <a:lnTo>
                  <a:pt x="167335" y="3498456"/>
                </a:lnTo>
                <a:lnTo>
                  <a:pt x="166065" y="3497453"/>
                </a:lnTo>
                <a:lnTo>
                  <a:pt x="166065" y="3476587"/>
                </a:lnTo>
                <a:lnTo>
                  <a:pt x="167335" y="3459810"/>
                </a:lnTo>
                <a:lnTo>
                  <a:pt x="168605" y="3447135"/>
                </a:lnTo>
                <a:lnTo>
                  <a:pt x="169875" y="3438563"/>
                </a:lnTo>
                <a:lnTo>
                  <a:pt x="169875" y="3438080"/>
                </a:lnTo>
                <a:lnTo>
                  <a:pt x="171145" y="3422688"/>
                </a:lnTo>
                <a:lnTo>
                  <a:pt x="173685" y="3429368"/>
                </a:lnTo>
                <a:lnTo>
                  <a:pt x="174955" y="3435947"/>
                </a:lnTo>
                <a:lnTo>
                  <a:pt x="187655" y="3468306"/>
                </a:lnTo>
                <a:lnTo>
                  <a:pt x="196545" y="3486899"/>
                </a:lnTo>
                <a:lnTo>
                  <a:pt x="206705" y="3504692"/>
                </a:lnTo>
                <a:lnTo>
                  <a:pt x="216865" y="3521735"/>
                </a:lnTo>
                <a:lnTo>
                  <a:pt x="215595" y="3521989"/>
                </a:lnTo>
                <a:lnTo>
                  <a:pt x="215595" y="3522548"/>
                </a:lnTo>
                <a:lnTo>
                  <a:pt x="211785" y="3526879"/>
                </a:lnTo>
                <a:lnTo>
                  <a:pt x="209257" y="3532441"/>
                </a:lnTo>
                <a:lnTo>
                  <a:pt x="206705" y="3539286"/>
                </a:lnTo>
                <a:lnTo>
                  <a:pt x="204165" y="3547338"/>
                </a:lnTo>
                <a:lnTo>
                  <a:pt x="204165" y="3547668"/>
                </a:lnTo>
                <a:lnTo>
                  <a:pt x="201625" y="3554768"/>
                </a:lnTo>
                <a:lnTo>
                  <a:pt x="200355" y="3561588"/>
                </a:lnTo>
                <a:lnTo>
                  <a:pt x="200355" y="3574846"/>
                </a:lnTo>
                <a:lnTo>
                  <a:pt x="202895" y="3583368"/>
                </a:lnTo>
                <a:lnTo>
                  <a:pt x="206705" y="3588334"/>
                </a:lnTo>
                <a:lnTo>
                  <a:pt x="210578" y="3589210"/>
                </a:lnTo>
                <a:lnTo>
                  <a:pt x="213055" y="3589756"/>
                </a:lnTo>
                <a:lnTo>
                  <a:pt x="218135" y="3590975"/>
                </a:lnTo>
                <a:lnTo>
                  <a:pt x="223215" y="3587800"/>
                </a:lnTo>
                <a:lnTo>
                  <a:pt x="224485" y="3585743"/>
                </a:lnTo>
                <a:lnTo>
                  <a:pt x="228295" y="3579596"/>
                </a:lnTo>
                <a:lnTo>
                  <a:pt x="228295" y="3578885"/>
                </a:lnTo>
                <a:lnTo>
                  <a:pt x="229565" y="3578148"/>
                </a:lnTo>
                <a:lnTo>
                  <a:pt x="234645" y="3584702"/>
                </a:lnTo>
                <a:lnTo>
                  <a:pt x="240995" y="3589578"/>
                </a:lnTo>
                <a:lnTo>
                  <a:pt x="248615" y="3592779"/>
                </a:lnTo>
                <a:lnTo>
                  <a:pt x="256235" y="3594316"/>
                </a:lnTo>
                <a:lnTo>
                  <a:pt x="257505" y="3594265"/>
                </a:lnTo>
                <a:lnTo>
                  <a:pt x="260045" y="3594163"/>
                </a:lnTo>
                <a:lnTo>
                  <a:pt x="262585" y="3594062"/>
                </a:lnTo>
                <a:lnTo>
                  <a:pt x="265125" y="3593960"/>
                </a:lnTo>
                <a:lnTo>
                  <a:pt x="272745" y="3590226"/>
                </a:lnTo>
                <a:lnTo>
                  <a:pt x="277825" y="3582886"/>
                </a:lnTo>
                <a:lnTo>
                  <a:pt x="277825" y="3582428"/>
                </a:lnTo>
                <a:lnTo>
                  <a:pt x="281635" y="3575532"/>
                </a:lnTo>
                <a:lnTo>
                  <a:pt x="282905" y="3568598"/>
                </a:lnTo>
                <a:lnTo>
                  <a:pt x="281635" y="3561626"/>
                </a:lnTo>
                <a:lnTo>
                  <a:pt x="279095" y="3554603"/>
                </a:lnTo>
                <a:lnTo>
                  <a:pt x="275285" y="3546894"/>
                </a:lnTo>
                <a:lnTo>
                  <a:pt x="272745" y="3543808"/>
                </a:lnTo>
                <a:lnTo>
                  <a:pt x="272745" y="3565525"/>
                </a:lnTo>
                <a:lnTo>
                  <a:pt x="272745" y="3570211"/>
                </a:lnTo>
                <a:lnTo>
                  <a:pt x="270205" y="3574910"/>
                </a:lnTo>
                <a:lnTo>
                  <a:pt x="266395" y="3579012"/>
                </a:lnTo>
                <a:lnTo>
                  <a:pt x="262585" y="3581222"/>
                </a:lnTo>
                <a:lnTo>
                  <a:pt x="260045" y="3581336"/>
                </a:lnTo>
                <a:lnTo>
                  <a:pt x="257505" y="3581450"/>
                </a:lnTo>
                <a:lnTo>
                  <a:pt x="228295" y="3550323"/>
                </a:lnTo>
                <a:lnTo>
                  <a:pt x="228295" y="3537597"/>
                </a:lnTo>
                <a:lnTo>
                  <a:pt x="229565" y="3534537"/>
                </a:lnTo>
                <a:lnTo>
                  <a:pt x="233375" y="3535400"/>
                </a:lnTo>
                <a:lnTo>
                  <a:pt x="243535" y="3537699"/>
                </a:lnTo>
                <a:lnTo>
                  <a:pt x="272745" y="3565525"/>
                </a:lnTo>
                <a:lnTo>
                  <a:pt x="272745" y="3543808"/>
                </a:lnTo>
                <a:lnTo>
                  <a:pt x="270205" y="3540709"/>
                </a:lnTo>
                <a:lnTo>
                  <a:pt x="265125" y="3535718"/>
                </a:lnTo>
                <a:lnTo>
                  <a:pt x="267665" y="3528911"/>
                </a:lnTo>
                <a:lnTo>
                  <a:pt x="267665" y="3517976"/>
                </a:lnTo>
                <a:lnTo>
                  <a:pt x="266395" y="3510394"/>
                </a:lnTo>
                <a:lnTo>
                  <a:pt x="262585" y="3505987"/>
                </a:lnTo>
                <a:lnTo>
                  <a:pt x="257505" y="3504615"/>
                </a:lnTo>
                <a:lnTo>
                  <a:pt x="257505" y="3522459"/>
                </a:lnTo>
                <a:lnTo>
                  <a:pt x="256235" y="3525596"/>
                </a:lnTo>
                <a:lnTo>
                  <a:pt x="254965" y="3529444"/>
                </a:lnTo>
                <a:lnTo>
                  <a:pt x="248615" y="3526066"/>
                </a:lnTo>
                <a:lnTo>
                  <a:pt x="242265" y="3523704"/>
                </a:lnTo>
                <a:lnTo>
                  <a:pt x="233375" y="3522319"/>
                </a:lnTo>
                <a:lnTo>
                  <a:pt x="234645" y="3521202"/>
                </a:lnTo>
                <a:lnTo>
                  <a:pt x="235915" y="3520351"/>
                </a:lnTo>
                <a:lnTo>
                  <a:pt x="237185" y="3519843"/>
                </a:lnTo>
                <a:lnTo>
                  <a:pt x="238455" y="3518852"/>
                </a:lnTo>
                <a:lnTo>
                  <a:pt x="240995" y="3518128"/>
                </a:lnTo>
                <a:lnTo>
                  <a:pt x="242265" y="3517582"/>
                </a:lnTo>
                <a:lnTo>
                  <a:pt x="247345" y="3516299"/>
                </a:lnTo>
                <a:lnTo>
                  <a:pt x="248615" y="3516236"/>
                </a:lnTo>
                <a:lnTo>
                  <a:pt x="251155" y="3516134"/>
                </a:lnTo>
                <a:lnTo>
                  <a:pt x="254965" y="3517112"/>
                </a:lnTo>
                <a:lnTo>
                  <a:pt x="256235" y="3517341"/>
                </a:lnTo>
                <a:lnTo>
                  <a:pt x="256235" y="3520122"/>
                </a:lnTo>
                <a:lnTo>
                  <a:pt x="257505" y="3522459"/>
                </a:lnTo>
                <a:lnTo>
                  <a:pt x="257505" y="3504615"/>
                </a:lnTo>
                <a:lnTo>
                  <a:pt x="252425" y="3503231"/>
                </a:lnTo>
                <a:lnTo>
                  <a:pt x="248615" y="3503333"/>
                </a:lnTo>
                <a:lnTo>
                  <a:pt x="233375" y="3508337"/>
                </a:lnTo>
                <a:lnTo>
                  <a:pt x="230835" y="3509378"/>
                </a:lnTo>
                <a:lnTo>
                  <a:pt x="228295" y="3511245"/>
                </a:lnTo>
                <a:lnTo>
                  <a:pt x="224485" y="3513874"/>
                </a:lnTo>
                <a:lnTo>
                  <a:pt x="224485" y="3569792"/>
                </a:lnTo>
                <a:lnTo>
                  <a:pt x="223215" y="3569779"/>
                </a:lnTo>
                <a:lnTo>
                  <a:pt x="220675" y="3570465"/>
                </a:lnTo>
                <a:lnTo>
                  <a:pt x="215595" y="3577475"/>
                </a:lnTo>
                <a:lnTo>
                  <a:pt x="214325" y="3577234"/>
                </a:lnTo>
                <a:lnTo>
                  <a:pt x="213055" y="3576853"/>
                </a:lnTo>
                <a:lnTo>
                  <a:pt x="211785" y="3575329"/>
                </a:lnTo>
                <a:lnTo>
                  <a:pt x="211785" y="3572662"/>
                </a:lnTo>
                <a:lnTo>
                  <a:pt x="210578" y="3566807"/>
                </a:lnTo>
                <a:lnTo>
                  <a:pt x="210578" y="3566071"/>
                </a:lnTo>
                <a:lnTo>
                  <a:pt x="211785" y="3559479"/>
                </a:lnTo>
                <a:lnTo>
                  <a:pt x="213055" y="3551720"/>
                </a:lnTo>
                <a:lnTo>
                  <a:pt x="214325" y="3547707"/>
                </a:lnTo>
                <a:lnTo>
                  <a:pt x="215595" y="3544328"/>
                </a:lnTo>
                <a:lnTo>
                  <a:pt x="216865" y="3541344"/>
                </a:lnTo>
                <a:lnTo>
                  <a:pt x="216865" y="3543249"/>
                </a:lnTo>
                <a:lnTo>
                  <a:pt x="218135" y="3550793"/>
                </a:lnTo>
                <a:lnTo>
                  <a:pt x="219405" y="3557282"/>
                </a:lnTo>
                <a:lnTo>
                  <a:pt x="224485" y="3569792"/>
                </a:lnTo>
                <a:lnTo>
                  <a:pt x="224485" y="3513874"/>
                </a:lnTo>
                <a:lnTo>
                  <a:pt x="214325" y="3497453"/>
                </a:lnTo>
                <a:lnTo>
                  <a:pt x="205435" y="3480282"/>
                </a:lnTo>
                <a:lnTo>
                  <a:pt x="196545" y="3462337"/>
                </a:lnTo>
                <a:lnTo>
                  <a:pt x="188925" y="3443617"/>
                </a:lnTo>
                <a:lnTo>
                  <a:pt x="185115" y="3432924"/>
                </a:lnTo>
                <a:lnTo>
                  <a:pt x="177495" y="3399155"/>
                </a:lnTo>
                <a:lnTo>
                  <a:pt x="176225" y="3396056"/>
                </a:lnTo>
                <a:lnTo>
                  <a:pt x="176225" y="3393275"/>
                </a:lnTo>
                <a:lnTo>
                  <a:pt x="174955" y="3390633"/>
                </a:lnTo>
                <a:lnTo>
                  <a:pt x="176225" y="3383838"/>
                </a:lnTo>
                <a:lnTo>
                  <a:pt x="178765" y="3370224"/>
                </a:lnTo>
                <a:lnTo>
                  <a:pt x="181305" y="3375888"/>
                </a:lnTo>
                <a:lnTo>
                  <a:pt x="182575" y="3377857"/>
                </a:lnTo>
                <a:lnTo>
                  <a:pt x="185115" y="3381768"/>
                </a:lnTo>
                <a:lnTo>
                  <a:pt x="188925" y="3387864"/>
                </a:lnTo>
                <a:lnTo>
                  <a:pt x="190195" y="3388220"/>
                </a:lnTo>
                <a:lnTo>
                  <a:pt x="199085" y="3398126"/>
                </a:lnTo>
                <a:lnTo>
                  <a:pt x="207975" y="3404641"/>
                </a:lnTo>
                <a:lnTo>
                  <a:pt x="216865" y="3407765"/>
                </a:lnTo>
                <a:lnTo>
                  <a:pt x="218135" y="3407714"/>
                </a:lnTo>
                <a:lnTo>
                  <a:pt x="220675" y="3407626"/>
                </a:lnTo>
                <a:lnTo>
                  <a:pt x="223215" y="3407549"/>
                </a:lnTo>
                <a:lnTo>
                  <a:pt x="224485" y="3407499"/>
                </a:lnTo>
                <a:lnTo>
                  <a:pt x="225755" y="3407359"/>
                </a:lnTo>
                <a:lnTo>
                  <a:pt x="225755" y="3407105"/>
                </a:lnTo>
                <a:lnTo>
                  <a:pt x="227025" y="3406787"/>
                </a:lnTo>
                <a:lnTo>
                  <a:pt x="228295" y="3405797"/>
                </a:lnTo>
                <a:lnTo>
                  <a:pt x="228295" y="3405060"/>
                </a:lnTo>
                <a:lnTo>
                  <a:pt x="232105" y="3400869"/>
                </a:lnTo>
                <a:lnTo>
                  <a:pt x="233375" y="3395827"/>
                </a:lnTo>
                <a:lnTo>
                  <a:pt x="233375" y="3388474"/>
                </a:lnTo>
                <a:lnTo>
                  <a:pt x="232105" y="3382264"/>
                </a:lnTo>
                <a:lnTo>
                  <a:pt x="229565" y="3375545"/>
                </a:lnTo>
                <a:lnTo>
                  <a:pt x="225755" y="3368319"/>
                </a:lnTo>
                <a:lnTo>
                  <a:pt x="223215" y="3364636"/>
                </a:lnTo>
                <a:lnTo>
                  <a:pt x="223215" y="3389807"/>
                </a:lnTo>
                <a:lnTo>
                  <a:pt x="223215" y="3394367"/>
                </a:lnTo>
                <a:lnTo>
                  <a:pt x="221945" y="3395053"/>
                </a:lnTo>
                <a:lnTo>
                  <a:pt x="219405" y="3394938"/>
                </a:lnTo>
                <a:lnTo>
                  <a:pt x="216865" y="3394824"/>
                </a:lnTo>
                <a:lnTo>
                  <a:pt x="186385" y="3360128"/>
                </a:lnTo>
                <a:lnTo>
                  <a:pt x="182575" y="3351669"/>
                </a:lnTo>
                <a:lnTo>
                  <a:pt x="182575" y="3343821"/>
                </a:lnTo>
                <a:lnTo>
                  <a:pt x="183845" y="3344735"/>
                </a:lnTo>
                <a:lnTo>
                  <a:pt x="185115" y="3345230"/>
                </a:lnTo>
                <a:lnTo>
                  <a:pt x="216865" y="3375596"/>
                </a:lnTo>
                <a:lnTo>
                  <a:pt x="220675" y="3381171"/>
                </a:lnTo>
                <a:lnTo>
                  <a:pt x="221945" y="3385832"/>
                </a:lnTo>
                <a:lnTo>
                  <a:pt x="223215" y="3389807"/>
                </a:lnTo>
                <a:lnTo>
                  <a:pt x="223215" y="3364636"/>
                </a:lnTo>
                <a:lnTo>
                  <a:pt x="188925" y="3333343"/>
                </a:lnTo>
                <a:lnTo>
                  <a:pt x="186385" y="3332505"/>
                </a:lnTo>
                <a:lnTo>
                  <a:pt x="185115" y="3332975"/>
                </a:lnTo>
                <a:lnTo>
                  <a:pt x="183845" y="3334245"/>
                </a:lnTo>
                <a:lnTo>
                  <a:pt x="186385" y="3316986"/>
                </a:lnTo>
                <a:lnTo>
                  <a:pt x="196545" y="3247974"/>
                </a:lnTo>
                <a:lnTo>
                  <a:pt x="197815" y="3239338"/>
                </a:lnTo>
                <a:lnTo>
                  <a:pt x="199085" y="3230715"/>
                </a:lnTo>
                <a:lnTo>
                  <a:pt x="201625" y="3208388"/>
                </a:lnTo>
                <a:lnTo>
                  <a:pt x="204165" y="3191294"/>
                </a:lnTo>
                <a:lnTo>
                  <a:pt x="206705" y="3198888"/>
                </a:lnTo>
                <a:lnTo>
                  <a:pt x="213055" y="3217875"/>
                </a:lnTo>
                <a:lnTo>
                  <a:pt x="227025" y="3244202"/>
                </a:lnTo>
                <a:lnTo>
                  <a:pt x="243535" y="3270288"/>
                </a:lnTo>
                <a:lnTo>
                  <a:pt x="263855" y="3296120"/>
                </a:lnTo>
                <a:lnTo>
                  <a:pt x="263855" y="3296615"/>
                </a:lnTo>
                <a:lnTo>
                  <a:pt x="262585" y="3298494"/>
                </a:lnTo>
                <a:lnTo>
                  <a:pt x="261315" y="3300869"/>
                </a:lnTo>
                <a:lnTo>
                  <a:pt x="262585" y="3303054"/>
                </a:lnTo>
                <a:lnTo>
                  <a:pt x="261315" y="3304146"/>
                </a:lnTo>
                <a:lnTo>
                  <a:pt x="260045" y="3305721"/>
                </a:lnTo>
                <a:lnTo>
                  <a:pt x="260045" y="3307042"/>
                </a:lnTo>
                <a:lnTo>
                  <a:pt x="257505" y="3310661"/>
                </a:lnTo>
                <a:lnTo>
                  <a:pt x="256235" y="3314090"/>
                </a:lnTo>
                <a:lnTo>
                  <a:pt x="254965" y="3317290"/>
                </a:lnTo>
                <a:lnTo>
                  <a:pt x="253695" y="3319665"/>
                </a:lnTo>
                <a:lnTo>
                  <a:pt x="252425" y="3323336"/>
                </a:lnTo>
                <a:lnTo>
                  <a:pt x="251155" y="3328327"/>
                </a:lnTo>
                <a:lnTo>
                  <a:pt x="251155" y="3344951"/>
                </a:lnTo>
                <a:lnTo>
                  <a:pt x="252425" y="3351822"/>
                </a:lnTo>
                <a:lnTo>
                  <a:pt x="253695" y="3357727"/>
                </a:lnTo>
                <a:lnTo>
                  <a:pt x="254965" y="3357943"/>
                </a:lnTo>
                <a:lnTo>
                  <a:pt x="258775" y="3364674"/>
                </a:lnTo>
                <a:lnTo>
                  <a:pt x="261315" y="3366947"/>
                </a:lnTo>
                <a:lnTo>
                  <a:pt x="263855" y="3369221"/>
                </a:lnTo>
                <a:lnTo>
                  <a:pt x="268935" y="3371558"/>
                </a:lnTo>
                <a:lnTo>
                  <a:pt x="270205" y="3371596"/>
                </a:lnTo>
                <a:lnTo>
                  <a:pt x="274015" y="3371697"/>
                </a:lnTo>
                <a:lnTo>
                  <a:pt x="274015" y="3371837"/>
                </a:lnTo>
                <a:lnTo>
                  <a:pt x="275285" y="3371913"/>
                </a:lnTo>
                <a:lnTo>
                  <a:pt x="276555" y="3371989"/>
                </a:lnTo>
                <a:lnTo>
                  <a:pt x="277825" y="3372066"/>
                </a:lnTo>
                <a:lnTo>
                  <a:pt x="279095" y="3372142"/>
                </a:lnTo>
                <a:lnTo>
                  <a:pt x="282905" y="3368814"/>
                </a:lnTo>
                <a:lnTo>
                  <a:pt x="285445" y="3366605"/>
                </a:lnTo>
                <a:lnTo>
                  <a:pt x="291795" y="3355149"/>
                </a:lnTo>
                <a:lnTo>
                  <a:pt x="291795" y="3354933"/>
                </a:lnTo>
                <a:lnTo>
                  <a:pt x="296875" y="3357918"/>
                </a:lnTo>
                <a:lnTo>
                  <a:pt x="303225" y="3359327"/>
                </a:lnTo>
                <a:lnTo>
                  <a:pt x="304495" y="3359264"/>
                </a:lnTo>
                <a:lnTo>
                  <a:pt x="305765" y="3359188"/>
                </a:lnTo>
                <a:lnTo>
                  <a:pt x="307035" y="3359124"/>
                </a:lnTo>
                <a:lnTo>
                  <a:pt x="308305" y="3359048"/>
                </a:lnTo>
                <a:lnTo>
                  <a:pt x="309575" y="3358985"/>
                </a:lnTo>
                <a:lnTo>
                  <a:pt x="317195" y="3357092"/>
                </a:lnTo>
                <a:lnTo>
                  <a:pt x="318465" y="3356775"/>
                </a:lnTo>
                <a:lnTo>
                  <a:pt x="323545" y="3352723"/>
                </a:lnTo>
                <a:lnTo>
                  <a:pt x="327355" y="3346818"/>
                </a:lnTo>
                <a:lnTo>
                  <a:pt x="327355" y="3333559"/>
                </a:lnTo>
                <a:lnTo>
                  <a:pt x="326085" y="3329927"/>
                </a:lnTo>
                <a:lnTo>
                  <a:pt x="324815" y="3329394"/>
                </a:lnTo>
                <a:lnTo>
                  <a:pt x="319735" y="3323044"/>
                </a:lnTo>
                <a:lnTo>
                  <a:pt x="317195" y="3319513"/>
                </a:lnTo>
                <a:lnTo>
                  <a:pt x="317195" y="3338131"/>
                </a:lnTo>
                <a:lnTo>
                  <a:pt x="317195" y="3343478"/>
                </a:lnTo>
                <a:lnTo>
                  <a:pt x="314655" y="3345408"/>
                </a:lnTo>
                <a:lnTo>
                  <a:pt x="313778" y="3345523"/>
                </a:lnTo>
                <a:lnTo>
                  <a:pt x="313080" y="3345611"/>
                </a:lnTo>
                <a:lnTo>
                  <a:pt x="312115" y="3345738"/>
                </a:lnTo>
                <a:lnTo>
                  <a:pt x="282905" y="3331210"/>
                </a:lnTo>
                <a:lnTo>
                  <a:pt x="282905" y="3348113"/>
                </a:lnTo>
                <a:lnTo>
                  <a:pt x="282905" y="3348291"/>
                </a:lnTo>
                <a:lnTo>
                  <a:pt x="281635" y="3348393"/>
                </a:lnTo>
                <a:lnTo>
                  <a:pt x="281635" y="3348571"/>
                </a:lnTo>
                <a:lnTo>
                  <a:pt x="279095" y="3355632"/>
                </a:lnTo>
                <a:lnTo>
                  <a:pt x="275285" y="3359112"/>
                </a:lnTo>
                <a:lnTo>
                  <a:pt x="272745" y="3359048"/>
                </a:lnTo>
                <a:lnTo>
                  <a:pt x="270205" y="3359569"/>
                </a:lnTo>
                <a:lnTo>
                  <a:pt x="266395" y="3356876"/>
                </a:lnTo>
                <a:lnTo>
                  <a:pt x="263855" y="3351009"/>
                </a:lnTo>
                <a:lnTo>
                  <a:pt x="261315" y="3346551"/>
                </a:lnTo>
                <a:lnTo>
                  <a:pt x="261315" y="3339808"/>
                </a:lnTo>
                <a:lnTo>
                  <a:pt x="262585" y="3330752"/>
                </a:lnTo>
                <a:lnTo>
                  <a:pt x="262585" y="3326942"/>
                </a:lnTo>
                <a:lnTo>
                  <a:pt x="263855" y="3324415"/>
                </a:lnTo>
                <a:lnTo>
                  <a:pt x="263855" y="3323158"/>
                </a:lnTo>
                <a:lnTo>
                  <a:pt x="265125" y="3320783"/>
                </a:lnTo>
                <a:lnTo>
                  <a:pt x="266395" y="3318332"/>
                </a:lnTo>
                <a:lnTo>
                  <a:pt x="267665" y="3315690"/>
                </a:lnTo>
                <a:lnTo>
                  <a:pt x="267665" y="3324060"/>
                </a:lnTo>
                <a:lnTo>
                  <a:pt x="282905" y="3348113"/>
                </a:lnTo>
                <a:lnTo>
                  <a:pt x="282905" y="3331210"/>
                </a:lnTo>
                <a:lnTo>
                  <a:pt x="279095" y="3324453"/>
                </a:lnTo>
                <a:lnTo>
                  <a:pt x="277825" y="3316922"/>
                </a:lnTo>
                <a:lnTo>
                  <a:pt x="279095" y="3308629"/>
                </a:lnTo>
                <a:lnTo>
                  <a:pt x="287985" y="3310940"/>
                </a:lnTo>
                <a:lnTo>
                  <a:pt x="296875" y="3316401"/>
                </a:lnTo>
                <a:lnTo>
                  <a:pt x="305765" y="3323920"/>
                </a:lnTo>
                <a:lnTo>
                  <a:pt x="307035" y="3324999"/>
                </a:lnTo>
                <a:lnTo>
                  <a:pt x="315925" y="3336760"/>
                </a:lnTo>
                <a:lnTo>
                  <a:pt x="317195" y="3338131"/>
                </a:lnTo>
                <a:lnTo>
                  <a:pt x="317195" y="3319513"/>
                </a:lnTo>
                <a:lnTo>
                  <a:pt x="315925" y="3317735"/>
                </a:lnTo>
                <a:lnTo>
                  <a:pt x="310845" y="3313011"/>
                </a:lnTo>
                <a:lnTo>
                  <a:pt x="307035" y="3308845"/>
                </a:lnTo>
                <a:lnTo>
                  <a:pt x="312115" y="3300895"/>
                </a:lnTo>
                <a:lnTo>
                  <a:pt x="313778" y="3298266"/>
                </a:lnTo>
                <a:lnTo>
                  <a:pt x="314655" y="3296894"/>
                </a:lnTo>
                <a:lnTo>
                  <a:pt x="315925" y="3290849"/>
                </a:lnTo>
                <a:lnTo>
                  <a:pt x="315925" y="3276257"/>
                </a:lnTo>
                <a:lnTo>
                  <a:pt x="314655" y="3272434"/>
                </a:lnTo>
                <a:lnTo>
                  <a:pt x="313080" y="3271062"/>
                </a:lnTo>
                <a:lnTo>
                  <a:pt x="313270" y="3271342"/>
                </a:lnTo>
                <a:lnTo>
                  <a:pt x="313156" y="3271189"/>
                </a:lnTo>
                <a:lnTo>
                  <a:pt x="312115" y="3270440"/>
                </a:lnTo>
                <a:lnTo>
                  <a:pt x="313080" y="3271202"/>
                </a:lnTo>
                <a:lnTo>
                  <a:pt x="310845" y="3267900"/>
                </a:lnTo>
                <a:lnTo>
                  <a:pt x="309575" y="3265500"/>
                </a:lnTo>
                <a:lnTo>
                  <a:pt x="305765" y="3263735"/>
                </a:lnTo>
                <a:lnTo>
                  <a:pt x="305765" y="3280194"/>
                </a:lnTo>
                <a:lnTo>
                  <a:pt x="305765" y="3289947"/>
                </a:lnTo>
                <a:lnTo>
                  <a:pt x="303225" y="3295027"/>
                </a:lnTo>
                <a:lnTo>
                  <a:pt x="298145" y="3301034"/>
                </a:lnTo>
                <a:lnTo>
                  <a:pt x="298145" y="3302177"/>
                </a:lnTo>
                <a:lnTo>
                  <a:pt x="291795" y="3298367"/>
                </a:lnTo>
                <a:lnTo>
                  <a:pt x="285445" y="3296208"/>
                </a:lnTo>
                <a:lnTo>
                  <a:pt x="284175" y="3296107"/>
                </a:lnTo>
                <a:lnTo>
                  <a:pt x="282905" y="3296005"/>
                </a:lnTo>
                <a:lnTo>
                  <a:pt x="281635" y="3295904"/>
                </a:lnTo>
                <a:lnTo>
                  <a:pt x="280365" y="3295802"/>
                </a:lnTo>
                <a:lnTo>
                  <a:pt x="279095" y="3295167"/>
                </a:lnTo>
                <a:lnTo>
                  <a:pt x="281635" y="3291598"/>
                </a:lnTo>
                <a:lnTo>
                  <a:pt x="282905" y="3289389"/>
                </a:lnTo>
                <a:lnTo>
                  <a:pt x="284175" y="3288792"/>
                </a:lnTo>
                <a:lnTo>
                  <a:pt x="285445" y="3286150"/>
                </a:lnTo>
                <a:lnTo>
                  <a:pt x="287985" y="3284004"/>
                </a:lnTo>
                <a:lnTo>
                  <a:pt x="290525" y="3282099"/>
                </a:lnTo>
                <a:lnTo>
                  <a:pt x="294335" y="3277806"/>
                </a:lnTo>
                <a:lnTo>
                  <a:pt x="299415" y="3275825"/>
                </a:lnTo>
                <a:lnTo>
                  <a:pt x="301955" y="3276193"/>
                </a:lnTo>
                <a:lnTo>
                  <a:pt x="303225" y="3276206"/>
                </a:lnTo>
                <a:lnTo>
                  <a:pt x="303225" y="3277349"/>
                </a:lnTo>
                <a:lnTo>
                  <a:pt x="304495" y="3278873"/>
                </a:lnTo>
                <a:lnTo>
                  <a:pt x="304495" y="3279292"/>
                </a:lnTo>
                <a:lnTo>
                  <a:pt x="305765" y="3280194"/>
                </a:lnTo>
                <a:lnTo>
                  <a:pt x="305765" y="3263735"/>
                </a:lnTo>
                <a:lnTo>
                  <a:pt x="304495" y="3263481"/>
                </a:lnTo>
                <a:lnTo>
                  <a:pt x="301955" y="3263366"/>
                </a:lnTo>
                <a:lnTo>
                  <a:pt x="296875" y="3262947"/>
                </a:lnTo>
                <a:lnTo>
                  <a:pt x="290525" y="3265678"/>
                </a:lnTo>
                <a:lnTo>
                  <a:pt x="284175" y="3271761"/>
                </a:lnTo>
                <a:lnTo>
                  <a:pt x="281635" y="3274098"/>
                </a:lnTo>
                <a:lnTo>
                  <a:pt x="279095" y="3276676"/>
                </a:lnTo>
                <a:lnTo>
                  <a:pt x="276555" y="3279533"/>
                </a:lnTo>
                <a:lnTo>
                  <a:pt x="275285" y="3280473"/>
                </a:lnTo>
                <a:lnTo>
                  <a:pt x="274015" y="3282848"/>
                </a:lnTo>
                <a:lnTo>
                  <a:pt x="271475" y="3286455"/>
                </a:lnTo>
                <a:lnTo>
                  <a:pt x="247345" y="3254679"/>
                </a:lnTo>
                <a:lnTo>
                  <a:pt x="228295" y="3222650"/>
                </a:lnTo>
                <a:lnTo>
                  <a:pt x="214325" y="3190341"/>
                </a:lnTo>
                <a:lnTo>
                  <a:pt x="206705" y="3157778"/>
                </a:lnTo>
                <a:lnTo>
                  <a:pt x="207975" y="3146387"/>
                </a:lnTo>
                <a:lnTo>
                  <a:pt x="207975" y="3100933"/>
                </a:lnTo>
                <a:lnTo>
                  <a:pt x="214325" y="3114179"/>
                </a:lnTo>
                <a:lnTo>
                  <a:pt x="220675" y="3125901"/>
                </a:lnTo>
                <a:lnTo>
                  <a:pt x="227025" y="3136074"/>
                </a:lnTo>
                <a:lnTo>
                  <a:pt x="233375" y="3144710"/>
                </a:lnTo>
                <a:lnTo>
                  <a:pt x="233375" y="3144964"/>
                </a:lnTo>
                <a:lnTo>
                  <a:pt x="242265" y="3154134"/>
                </a:lnTo>
                <a:lnTo>
                  <a:pt x="251155" y="3159760"/>
                </a:lnTo>
                <a:lnTo>
                  <a:pt x="258775" y="3161855"/>
                </a:lnTo>
                <a:lnTo>
                  <a:pt x="262585" y="3160928"/>
                </a:lnTo>
                <a:lnTo>
                  <a:pt x="265125" y="3160318"/>
                </a:lnTo>
                <a:lnTo>
                  <a:pt x="270205" y="3155023"/>
                </a:lnTo>
                <a:lnTo>
                  <a:pt x="272745" y="3147301"/>
                </a:lnTo>
                <a:lnTo>
                  <a:pt x="271475" y="3137141"/>
                </a:lnTo>
                <a:lnTo>
                  <a:pt x="267665" y="3124555"/>
                </a:lnTo>
                <a:lnTo>
                  <a:pt x="267665" y="3123933"/>
                </a:lnTo>
                <a:lnTo>
                  <a:pt x="262585" y="3115995"/>
                </a:lnTo>
                <a:lnTo>
                  <a:pt x="262585" y="3140900"/>
                </a:lnTo>
                <a:lnTo>
                  <a:pt x="262585" y="3147098"/>
                </a:lnTo>
                <a:lnTo>
                  <a:pt x="260045" y="3148863"/>
                </a:lnTo>
                <a:lnTo>
                  <a:pt x="258775" y="3148939"/>
                </a:lnTo>
                <a:lnTo>
                  <a:pt x="257505" y="3149015"/>
                </a:lnTo>
                <a:lnTo>
                  <a:pt x="228295" y="3117786"/>
                </a:lnTo>
                <a:lnTo>
                  <a:pt x="223215" y="3106509"/>
                </a:lnTo>
                <a:lnTo>
                  <a:pt x="216865" y="3093682"/>
                </a:lnTo>
                <a:lnTo>
                  <a:pt x="214325" y="3086430"/>
                </a:lnTo>
                <a:lnTo>
                  <a:pt x="211785" y="3080512"/>
                </a:lnTo>
                <a:lnTo>
                  <a:pt x="210578" y="3076079"/>
                </a:lnTo>
                <a:lnTo>
                  <a:pt x="210578" y="3075876"/>
                </a:lnTo>
                <a:lnTo>
                  <a:pt x="227025" y="3089630"/>
                </a:lnTo>
                <a:lnTo>
                  <a:pt x="239725" y="3103308"/>
                </a:lnTo>
                <a:lnTo>
                  <a:pt x="249885" y="3116859"/>
                </a:lnTo>
                <a:lnTo>
                  <a:pt x="257505" y="3130270"/>
                </a:lnTo>
                <a:lnTo>
                  <a:pt x="262585" y="3140900"/>
                </a:lnTo>
                <a:lnTo>
                  <a:pt x="262585" y="3115995"/>
                </a:lnTo>
                <a:lnTo>
                  <a:pt x="257505" y="3108045"/>
                </a:lnTo>
                <a:lnTo>
                  <a:pt x="244805" y="3092107"/>
                </a:lnTo>
                <a:lnTo>
                  <a:pt x="229565" y="3076117"/>
                </a:lnTo>
                <a:lnTo>
                  <a:pt x="210578" y="3060141"/>
                </a:lnTo>
                <a:lnTo>
                  <a:pt x="210578" y="3057182"/>
                </a:lnTo>
                <a:lnTo>
                  <a:pt x="209257" y="3055124"/>
                </a:lnTo>
                <a:lnTo>
                  <a:pt x="208991" y="3055010"/>
                </a:lnTo>
                <a:lnTo>
                  <a:pt x="207975" y="3054629"/>
                </a:lnTo>
                <a:lnTo>
                  <a:pt x="207975" y="3054286"/>
                </a:lnTo>
                <a:lnTo>
                  <a:pt x="206705" y="3037408"/>
                </a:lnTo>
                <a:lnTo>
                  <a:pt x="204165" y="3015386"/>
                </a:lnTo>
                <a:lnTo>
                  <a:pt x="201625" y="2988208"/>
                </a:lnTo>
                <a:lnTo>
                  <a:pt x="190195" y="2915894"/>
                </a:lnTo>
                <a:lnTo>
                  <a:pt x="182575" y="2878201"/>
                </a:lnTo>
                <a:lnTo>
                  <a:pt x="170230" y="2824467"/>
                </a:lnTo>
                <a:lnTo>
                  <a:pt x="171196" y="2824619"/>
                </a:lnTo>
                <a:lnTo>
                  <a:pt x="173990" y="2824657"/>
                </a:lnTo>
                <a:lnTo>
                  <a:pt x="176530" y="2824657"/>
                </a:lnTo>
                <a:lnTo>
                  <a:pt x="177800" y="2823578"/>
                </a:lnTo>
                <a:lnTo>
                  <a:pt x="182880" y="2818854"/>
                </a:lnTo>
                <a:lnTo>
                  <a:pt x="184150" y="2814561"/>
                </a:lnTo>
                <a:lnTo>
                  <a:pt x="184150" y="2807576"/>
                </a:lnTo>
                <a:lnTo>
                  <a:pt x="182880" y="2794101"/>
                </a:lnTo>
                <a:lnTo>
                  <a:pt x="177800" y="2781516"/>
                </a:lnTo>
                <a:lnTo>
                  <a:pt x="173990" y="2775674"/>
                </a:lnTo>
                <a:lnTo>
                  <a:pt x="173990" y="2807525"/>
                </a:lnTo>
                <a:lnTo>
                  <a:pt x="173990" y="2811246"/>
                </a:lnTo>
                <a:lnTo>
                  <a:pt x="172720" y="2811957"/>
                </a:lnTo>
                <a:lnTo>
                  <a:pt x="168910" y="2808338"/>
                </a:lnTo>
                <a:lnTo>
                  <a:pt x="165100" y="2801239"/>
                </a:lnTo>
                <a:lnTo>
                  <a:pt x="160020" y="2788412"/>
                </a:lnTo>
                <a:lnTo>
                  <a:pt x="158750" y="2787167"/>
                </a:lnTo>
                <a:lnTo>
                  <a:pt x="157480" y="2786621"/>
                </a:lnTo>
                <a:lnTo>
                  <a:pt x="157480" y="2780741"/>
                </a:lnTo>
                <a:lnTo>
                  <a:pt x="156210" y="2775610"/>
                </a:lnTo>
                <a:lnTo>
                  <a:pt x="156210" y="2771279"/>
                </a:lnTo>
                <a:lnTo>
                  <a:pt x="163830" y="2779623"/>
                </a:lnTo>
                <a:lnTo>
                  <a:pt x="168910" y="2788437"/>
                </a:lnTo>
                <a:lnTo>
                  <a:pt x="172720" y="2797746"/>
                </a:lnTo>
                <a:lnTo>
                  <a:pt x="173990" y="2807525"/>
                </a:lnTo>
                <a:lnTo>
                  <a:pt x="173990" y="2775674"/>
                </a:lnTo>
                <a:lnTo>
                  <a:pt x="170180" y="2769819"/>
                </a:lnTo>
                <a:lnTo>
                  <a:pt x="160020" y="2758986"/>
                </a:lnTo>
                <a:lnTo>
                  <a:pt x="160020" y="2759316"/>
                </a:lnTo>
                <a:lnTo>
                  <a:pt x="157480" y="2756560"/>
                </a:lnTo>
                <a:lnTo>
                  <a:pt x="154940" y="2754592"/>
                </a:lnTo>
                <a:lnTo>
                  <a:pt x="151130" y="2753322"/>
                </a:lnTo>
                <a:lnTo>
                  <a:pt x="157480" y="2733103"/>
                </a:lnTo>
                <a:lnTo>
                  <a:pt x="162560" y="2713050"/>
                </a:lnTo>
                <a:lnTo>
                  <a:pt x="170180" y="2673324"/>
                </a:lnTo>
                <a:lnTo>
                  <a:pt x="171450" y="2660637"/>
                </a:lnTo>
                <a:lnTo>
                  <a:pt x="171450" y="2647632"/>
                </a:lnTo>
                <a:lnTo>
                  <a:pt x="173990" y="2620670"/>
                </a:lnTo>
                <a:lnTo>
                  <a:pt x="173990" y="2605138"/>
                </a:lnTo>
                <a:lnTo>
                  <a:pt x="175260" y="2608694"/>
                </a:lnTo>
                <a:lnTo>
                  <a:pt x="176530" y="2612402"/>
                </a:lnTo>
                <a:lnTo>
                  <a:pt x="177800" y="2616416"/>
                </a:lnTo>
                <a:lnTo>
                  <a:pt x="185420" y="2632176"/>
                </a:lnTo>
                <a:lnTo>
                  <a:pt x="199390" y="2656560"/>
                </a:lnTo>
                <a:lnTo>
                  <a:pt x="205841" y="2665323"/>
                </a:lnTo>
                <a:lnTo>
                  <a:pt x="206171" y="2665780"/>
                </a:lnTo>
                <a:lnTo>
                  <a:pt x="222250" y="2679776"/>
                </a:lnTo>
                <a:lnTo>
                  <a:pt x="224790" y="2680385"/>
                </a:lnTo>
                <a:lnTo>
                  <a:pt x="227330" y="2679192"/>
                </a:lnTo>
                <a:lnTo>
                  <a:pt x="229870" y="2676194"/>
                </a:lnTo>
                <a:lnTo>
                  <a:pt x="229870" y="2675318"/>
                </a:lnTo>
                <a:lnTo>
                  <a:pt x="231140" y="2674289"/>
                </a:lnTo>
                <a:lnTo>
                  <a:pt x="231140" y="2672994"/>
                </a:lnTo>
                <a:lnTo>
                  <a:pt x="232410" y="2667990"/>
                </a:lnTo>
                <a:lnTo>
                  <a:pt x="232410" y="2651379"/>
                </a:lnTo>
                <a:lnTo>
                  <a:pt x="231140" y="2639542"/>
                </a:lnTo>
                <a:lnTo>
                  <a:pt x="228600" y="2628404"/>
                </a:lnTo>
                <a:lnTo>
                  <a:pt x="226060" y="2616708"/>
                </a:lnTo>
                <a:lnTo>
                  <a:pt x="222250" y="2604478"/>
                </a:lnTo>
                <a:lnTo>
                  <a:pt x="222250" y="2654897"/>
                </a:lnTo>
                <a:lnTo>
                  <a:pt x="222250" y="2666225"/>
                </a:lnTo>
                <a:lnTo>
                  <a:pt x="220980" y="2665882"/>
                </a:lnTo>
                <a:lnTo>
                  <a:pt x="218440" y="2663583"/>
                </a:lnTo>
                <a:lnTo>
                  <a:pt x="215900" y="2660599"/>
                </a:lnTo>
                <a:lnTo>
                  <a:pt x="213360" y="2656497"/>
                </a:lnTo>
                <a:lnTo>
                  <a:pt x="207010" y="2648305"/>
                </a:lnTo>
                <a:lnTo>
                  <a:pt x="200660" y="2638006"/>
                </a:lnTo>
                <a:lnTo>
                  <a:pt x="194310" y="2625382"/>
                </a:lnTo>
                <a:lnTo>
                  <a:pt x="182880" y="2598267"/>
                </a:lnTo>
                <a:lnTo>
                  <a:pt x="177800" y="2587764"/>
                </a:lnTo>
                <a:lnTo>
                  <a:pt x="175260" y="2578900"/>
                </a:lnTo>
                <a:lnTo>
                  <a:pt x="173990" y="2571648"/>
                </a:lnTo>
                <a:lnTo>
                  <a:pt x="172720" y="2571115"/>
                </a:lnTo>
                <a:lnTo>
                  <a:pt x="172720" y="2531884"/>
                </a:lnTo>
                <a:lnTo>
                  <a:pt x="176530" y="2536660"/>
                </a:lnTo>
                <a:lnTo>
                  <a:pt x="181610" y="2542768"/>
                </a:lnTo>
                <a:lnTo>
                  <a:pt x="185420" y="2550249"/>
                </a:lnTo>
                <a:lnTo>
                  <a:pt x="193040" y="2562872"/>
                </a:lnTo>
                <a:lnTo>
                  <a:pt x="199390" y="2574658"/>
                </a:lnTo>
                <a:lnTo>
                  <a:pt x="204470" y="2585923"/>
                </a:lnTo>
                <a:lnTo>
                  <a:pt x="208280" y="2596680"/>
                </a:lnTo>
                <a:lnTo>
                  <a:pt x="212090" y="2608859"/>
                </a:lnTo>
                <a:lnTo>
                  <a:pt x="215900" y="2620480"/>
                </a:lnTo>
                <a:lnTo>
                  <a:pt x="218440" y="2631554"/>
                </a:lnTo>
                <a:lnTo>
                  <a:pt x="220980" y="2642082"/>
                </a:lnTo>
                <a:lnTo>
                  <a:pt x="222250" y="2654897"/>
                </a:lnTo>
                <a:lnTo>
                  <a:pt x="222250" y="2604478"/>
                </a:lnTo>
                <a:lnTo>
                  <a:pt x="218440" y="2591625"/>
                </a:lnTo>
                <a:lnTo>
                  <a:pt x="213360" y="2580208"/>
                </a:lnTo>
                <a:lnTo>
                  <a:pt x="208280" y="2568295"/>
                </a:lnTo>
                <a:lnTo>
                  <a:pt x="201930" y="2555887"/>
                </a:lnTo>
                <a:lnTo>
                  <a:pt x="194310" y="2542997"/>
                </a:lnTo>
                <a:lnTo>
                  <a:pt x="194310" y="2543302"/>
                </a:lnTo>
                <a:lnTo>
                  <a:pt x="189230" y="2535377"/>
                </a:lnTo>
                <a:lnTo>
                  <a:pt x="184150" y="2528417"/>
                </a:lnTo>
                <a:lnTo>
                  <a:pt x="179070" y="2522397"/>
                </a:lnTo>
                <a:lnTo>
                  <a:pt x="173990" y="2517330"/>
                </a:lnTo>
                <a:lnTo>
                  <a:pt x="172720" y="2516746"/>
                </a:lnTo>
                <a:lnTo>
                  <a:pt x="172720" y="2516454"/>
                </a:lnTo>
                <a:lnTo>
                  <a:pt x="171450" y="2516314"/>
                </a:lnTo>
                <a:lnTo>
                  <a:pt x="171450" y="2499169"/>
                </a:lnTo>
                <a:lnTo>
                  <a:pt x="170180" y="2485123"/>
                </a:lnTo>
                <a:lnTo>
                  <a:pt x="168910" y="2474188"/>
                </a:lnTo>
                <a:lnTo>
                  <a:pt x="167640" y="2466365"/>
                </a:lnTo>
                <a:lnTo>
                  <a:pt x="166370" y="2448674"/>
                </a:lnTo>
                <a:lnTo>
                  <a:pt x="163830" y="2435212"/>
                </a:lnTo>
                <a:lnTo>
                  <a:pt x="163830" y="2425941"/>
                </a:lnTo>
                <a:lnTo>
                  <a:pt x="162560" y="2420848"/>
                </a:lnTo>
                <a:lnTo>
                  <a:pt x="163830" y="2411615"/>
                </a:lnTo>
                <a:lnTo>
                  <a:pt x="163830" y="2404122"/>
                </a:lnTo>
                <a:lnTo>
                  <a:pt x="162560" y="2395639"/>
                </a:lnTo>
                <a:lnTo>
                  <a:pt x="161290" y="2393670"/>
                </a:lnTo>
                <a:lnTo>
                  <a:pt x="158750" y="2393391"/>
                </a:lnTo>
                <a:lnTo>
                  <a:pt x="151130" y="2337651"/>
                </a:lnTo>
                <a:lnTo>
                  <a:pt x="156210" y="2346083"/>
                </a:lnTo>
                <a:lnTo>
                  <a:pt x="160020" y="2352586"/>
                </a:lnTo>
                <a:lnTo>
                  <a:pt x="162560" y="2357132"/>
                </a:lnTo>
                <a:lnTo>
                  <a:pt x="165100" y="2359710"/>
                </a:lnTo>
                <a:lnTo>
                  <a:pt x="165100" y="2359850"/>
                </a:lnTo>
                <a:lnTo>
                  <a:pt x="171196" y="2366822"/>
                </a:lnTo>
                <a:lnTo>
                  <a:pt x="171196" y="2349411"/>
                </a:lnTo>
                <a:lnTo>
                  <a:pt x="168910" y="2346248"/>
                </a:lnTo>
                <a:lnTo>
                  <a:pt x="165100" y="2338997"/>
                </a:lnTo>
                <a:lnTo>
                  <a:pt x="157480" y="2327973"/>
                </a:lnTo>
                <a:lnTo>
                  <a:pt x="148590" y="2312111"/>
                </a:lnTo>
                <a:lnTo>
                  <a:pt x="147320" y="2311438"/>
                </a:lnTo>
                <a:lnTo>
                  <a:pt x="147320" y="2310993"/>
                </a:lnTo>
                <a:lnTo>
                  <a:pt x="144780" y="2294788"/>
                </a:lnTo>
                <a:lnTo>
                  <a:pt x="144780" y="2374061"/>
                </a:lnTo>
                <a:lnTo>
                  <a:pt x="144780" y="2381910"/>
                </a:lnTo>
                <a:lnTo>
                  <a:pt x="140970" y="2390368"/>
                </a:lnTo>
                <a:lnTo>
                  <a:pt x="137160" y="2399525"/>
                </a:lnTo>
                <a:lnTo>
                  <a:pt x="129540" y="2409393"/>
                </a:lnTo>
                <a:lnTo>
                  <a:pt x="123190" y="2417114"/>
                </a:lnTo>
                <a:lnTo>
                  <a:pt x="115570" y="2422334"/>
                </a:lnTo>
                <a:lnTo>
                  <a:pt x="110490" y="2425065"/>
                </a:lnTo>
                <a:lnTo>
                  <a:pt x="107950" y="2425179"/>
                </a:lnTo>
                <a:lnTo>
                  <a:pt x="105410" y="2425293"/>
                </a:lnTo>
                <a:lnTo>
                  <a:pt x="105410" y="2424607"/>
                </a:lnTo>
                <a:lnTo>
                  <a:pt x="104140" y="2422868"/>
                </a:lnTo>
                <a:lnTo>
                  <a:pt x="104140" y="2420048"/>
                </a:lnTo>
                <a:lnTo>
                  <a:pt x="105410" y="2416073"/>
                </a:lnTo>
                <a:lnTo>
                  <a:pt x="106680" y="2411412"/>
                </a:lnTo>
                <a:lnTo>
                  <a:pt x="110490" y="2405837"/>
                </a:lnTo>
                <a:lnTo>
                  <a:pt x="142240" y="2375471"/>
                </a:lnTo>
                <a:lnTo>
                  <a:pt x="143510" y="2374976"/>
                </a:lnTo>
                <a:lnTo>
                  <a:pt x="144780" y="2374061"/>
                </a:lnTo>
                <a:lnTo>
                  <a:pt x="144780" y="2294788"/>
                </a:lnTo>
                <a:lnTo>
                  <a:pt x="142240" y="2278570"/>
                </a:lnTo>
                <a:lnTo>
                  <a:pt x="144780" y="2283523"/>
                </a:lnTo>
                <a:lnTo>
                  <a:pt x="147320" y="2286889"/>
                </a:lnTo>
                <a:lnTo>
                  <a:pt x="148590" y="2288679"/>
                </a:lnTo>
                <a:lnTo>
                  <a:pt x="151130" y="2292858"/>
                </a:lnTo>
                <a:lnTo>
                  <a:pt x="153670" y="2295982"/>
                </a:lnTo>
                <a:lnTo>
                  <a:pt x="157480" y="2298128"/>
                </a:lnTo>
                <a:lnTo>
                  <a:pt x="163830" y="2301417"/>
                </a:lnTo>
                <a:lnTo>
                  <a:pt x="170180" y="2302522"/>
                </a:lnTo>
                <a:lnTo>
                  <a:pt x="177800" y="2301405"/>
                </a:lnTo>
                <a:lnTo>
                  <a:pt x="179070" y="2301125"/>
                </a:lnTo>
                <a:lnTo>
                  <a:pt x="184150" y="2300008"/>
                </a:lnTo>
                <a:lnTo>
                  <a:pt x="187960" y="2295474"/>
                </a:lnTo>
                <a:lnTo>
                  <a:pt x="189230" y="2287816"/>
                </a:lnTo>
                <a:lnTo>
                  <a:pt x="189230" y="2286711"/>
                </a:lnTo>
                <a:lnTo>
                  <a:pt x="187960" y="2278824"/>
                </a:lnTo>
                <a:lnTo>
                  <a:pt x="185420" y="2271153"/>
                </a:lnTo>
                <a:lnTo>
                  <a:pt x="180340" y="2263711"/>
                </a:lnTo>
                <a:lnTo>
                  <a:pt x="179070" y="2262517"/>
                </a:lnTo>
                <a:lnTo>
                  <a:pt x="179070" y="2286393"/>
                </a:lnTo>
                <a:lnTo>
                  <a:pt x="177800" y="2287625"/>
                </a:lnTo>
                <a:lnTo>
                  <a:pt x="177800" y="2288425"/>
                </a:lnTo>
                <a:lnTo>
                  <a:pt x="175260" y="2288781"/>
                </a:lnTo>
                <a:lnTo>
                  <a:pt x="171450" y="2289518"/>
                </a:lnTo>
                <a:lnTo>
                  <a:pt x="171196" y="2289479"/>
                </a:lnTo>
                <a:lnTo>
                  <a:pt x="166370" y="2288756"/>
                </a:lnTo>
                <a:lnTo>
                  <a:pt x="162560" y="2286495"/>
                </a:lnTo>
                <a:lnTo>
                  <a:pt x="160020" y="2285212"/>
                </a:lnTo>
                <a:lnTo>
                  <a:pt x="157480" y="2283206"/>
                </a:lnTo>
                <a:lnTo>
                  <a:pt x="156210" y="2280297"/>
                </a:lnTo>
                <a:lnTo>
                  <a:pt x="154940" y="2278126"/>
                </a:lnTo>
                <a:lnTo>
                  <a:pt x="151130" y="2271915"/>
                </a:lnTo>
                <a:lnTo>
                  <a:pt x="146050" y="2261654"/>
                </a:lnTo>
                <a:lnTo>
                  <a:pt x="146050" y="2261146"/>
                </a:lnTo>
                <a:lnTo>
                  <a:pt x="144780" y="2259253"/>
                </a:lnTo>
                <a:lnTo>
                  <a:pt x="143510" y="2257717"/>
                </a:lnTo>
                <a:lnTo>
                  <a:pt x="142240" y="2256053"/>
                </a:lnTo>
                <a:lnTo>
                  <a:pt x="142240" y="2255710"/>
                </a:lnTo>
                <a:lnTo>
                  <a:pt x="140970" y="2255418"/>
                </a:lnTo>
                <a:lnTo>
                  <a:pt x="140970" y="2255253"/>
                </a:lnTo>
                <a:lnTo>
                  <a:pt x="142240" y="2255126"/>
                </a:lnTo>
                <a:lnTo>
                  <a:pt x="142240" y="2254897"/>
                </a:lnTo>
                <a:lnTo>
                  <a:pt x="143510" y="2254618"/>
                </a:lnTo>
                <a:lnTo>
                  <a:pt x="146050" y="2255240"/>
                </a:lnTo>
                <a:lnTo>
                  <a:pt x="148590" y="2256929"/>
                </a:lnTo>
                <a:lnTo>
                  <a:pt x="156210" y="2259609"/>
                </a:lnTo>
                <a:lnTo>
                  <a:pt x="179070" y="2286393"/>
                </a:lnTo>
                <a:lnTo>
                  <a:pt x="179070" y="2262517"/>
                </a:lnTo>
                <a:lnTo>
                  <a:pt x="172720" y="2256498"/>
                </a:lnTo>
                <a:lnTo>
                  <a:pt x="166370" y="2251748"/>
                </a:lnTo>
                <a:lnTo>
                  <a:pt x="160020" y="2247925"/>
                </a:lnTo>
                <a:lnTo>
                  <a:pt x="152400" y="2244890"/>
                </a:lnTo>
                <a:lnTo>
                  <a:pt x="147320" y="2242299"/>
                </a:lnTo>
                <a:lnTo>
                  <a:pt x="142240" y="2241550"/>
                </a:lnTo>
                <a:lnTo>
                  <a:pt x="138430" y="2242909"/>
                </a:lnTo>
                <a:lnTo>
                  <a:pt x="137160" y="2243709"/>
                </a:lnTo>
                <a:lnTo>
                  <a:pt x="134620" y="2226526"/>
                </a:lnTo>
                <a:lnTo>
                  <a:pt x="133350" y="2213711"/>
                </a:lnTo>
                <a:lnTo>
                  <a:pt x="132080" y="2205291"/>
                </a:lnTo>
                <a:lnTo>
                  <a:pt x="132080" y="2197023"/>
                </a:lnTo>
                <a:lnTo>
                  <a:pt x="130810" y="2193201"/>
                </a:lnTo>
                <a:lnTo>
                  <a:pt x="130810" y="2188807"/>
                </a:lnTo>
                <a:lnTo>
                  <a:pt x="132080" y="2185378"/>
                </a:lnTo>
                <a:lnTo>
                  <a:pt x="132080" y="2174379"/>
                </a:lnTo>
                <a:lnTo>
                  <a:pt x="130810" y="2173046"/>
                </a:lnTo>
                <a:lnTo>
                  <a:pt x="129540" y="2157755"/>
                </a:lnTo>
                <a:lnTo>
                  <a:pt x="129540" y="2119909"/>
                </a:lnTo>
                <a:lnTo>
                  <a:pt x="130810" y="2096909"/>
                </a:lnTo>
                <a:lnTo>
                  <a:pt x="130810" y="2086864"/>
                </a:lnTo>
                <a:lnTo>
                  <a:pt x="132080" y="2072068"/>
                </a:lnTo>
                <a:lnTo>
                  <a:pt x="133350" y="2052561"/>
                </a:lnTo>
                <a:lnTo>
                  <a:pt x="135890" y="2028304"/>
                </a:lnTo>
                <a:lnTo>
                  <a:pt x="165100" y="2095474"/>
                </a:lnTo>
                <a:lnTo>
                  <a:pt x="200660" y="2143976"/>
                </a:lnTo>
                <a:lnTo>
                  <a:pt x="200660" y="2144509"/>
                </a:lnTo>
                <a:lnTo>
                  <a:pt x="196850" y="2155520"/>
                </a:lnTo>
                <a:lnTo>
                  <a:pt x="194310" y="2166455"/>
                </a:lnTo>
                <a:lnTo>
                  <a:pt x="194310" y="2177338"/>
                </a:lnTo>
                <a:lnTo>
                  <a:pt x="195580" y="2188146"/>
                </a:lnTo>
                <a:lnTo>
                  <a:pt x="195580" y="2189403"/>
                </a:lnTo>
                <a:lnTo>
                  <a:pt x="199390" y="2198179"/>
                </a:lnTo>
                <a:lnTo>
                  <a:pt x="200660" y="2199525"/>
                </a:lnTo>
                <a:lnTo>
                  <a:pt x="204470" y="2203564"/>
                </a:lnTo>
                <a:lnTo>
                  <a:pt x="209550" y="2205558"/>
                </a:lnTo>
                <a:lnTo>
                  <a:pt x="214630" y="2204161"/>
                </a:lnTo>
                <a:lnTo>
                  <a:pt x="217170" y="2203285"/>
                </a:lnTo>
                <a:lnTo>
                  <a:pt x="218440" y="2201824"/>
                </a:lnTo>
                <a:lnTo>
                  <a:pt x="219710" y="2199983"/>
                </a:lnTo>
                <a:lnTo>
                  <a:pt x="223520" y="2205875"/>
                </a:lnTo>
                <a:lnTo>
                  <a:pt x="229870" y="2210993"/>
                </a:lnTo>
                <a:lnTo>
                  <a:pt x="236220" y="2215489"/>
                </a:lnTo>
                <a:lnTo>
                  <a:pt x="245110" y="2218855"/>
                </a:lnTo>
                <a:lnTo>
                  <a:pt x="246380" y="2218944"/>
                </a:lnTo>
                <a:lnTo>
                  <a:pt x="247650" y="2219045"/>
                </a:lnTo>
                <a:lnTo>
                  <a:pt x="248920" y="2219134"/>
                </a:lnTo>
                <a:lnTo>
                  <a:pt x="250190" y="2219236"/>
                </a:lnTo>
                <a:lnTo>
                  <a:pt x="251460" y="2219325"/>
                </a:lnTo>
                <a:lnTo>
                  <a:pt x="259080" y="2216899"/>
                </a:lnTo>
                <a:lnTo>
                  <a:pt x="260350" y="2215807"/>
                </a:lnTo>
                <a:lnTo>
                  <a:pt x="265430" y="2211451"/>
                </a:lnTo>
                <a:lnTo>
                  <a:pt x="267970" y="2205215"/>
                </a:lnTo>
                <a:lnTo>
                  <a:pt x="269240" y="2197671"/>
                </a:lnTo>
                <a:lnTo>
                  <a:pt x="269240" y="2188819"/>
                </a:lnTo>
                <a:lnTo>
                  <a:pt x="265430" y="2178672"/>
                </a:lnTo>
                <a:lnTo>
                  <a:pt x="262890" y="2171115"/>
                </a:lnTo>
                <a:lnTo>
                  <a:pt x="260350" y="2167877"/>
                </a:lnTo>
                <a:lnTo>
                  <a:pt x="260350" y="2199271"/>
                </a:lnTo>
                <a:lnTo>
                  <a:pt x="257810" y="2202523"/>
                </a:lnTo>
                <a:lnTo>
                  <a:pt x="252730" y="2207285"/>
                </a:lnTo>
                <a:lnTo>
                  <a:pt x="251460" y="2207412"/>
                </a:lnTo>
                <a:lnTo>
                  <a:pt x="250190" y="2207539"/>
                </a:lnTo>
                <a:lnTo>
                  <a:pt x="248920" y="2207653"/>
                </a:lnTo>
                <a:lnTo>
                  <a:pt x="247650" y="2207780"/>
                </a:lnTo>
                <a:lnTo>
                  <a:pt x="241300" y="2203996"/>
                </a:lnTo>
                <a:lnTo>
                  <a:pt x="233680" y="2199335"/>
                </a:lnTo>
                <a:lnTo>
                  <a:pt x="228600" y="2193734"/>
                </a:lnTo>
                <a:lnTo>
                  <a:pt x="224790" y="2187194"/>
                </a:lnTo>
                <a:lnTo>
                  <a:pt x="222250" y="2181504"/>
                </a:lnTo>
                <a:lnTo>
                  <a:pt x="219710" y="2175954"/>
                </a:lnTo>
                <a:lnTo>
                  <a:pt x="217170" y="2170544"/>
                </a:lnTo>
                <a:lnTo>
                  <a:pt x="217170" y="2167928"/>
                </a:lnTo>
                <a:lnTo>
                  <a:pt x="215900" y="2162949"/>
                </a:lnTo>
                <a:lnTo>
                  <a:pt x="214630" y="2155520"/>
                </a:lnTo>
                <a:lnTo>
                  <a:pt x="214630" y="2189480"/>
                </a:lnTo>
                <a:lnTo>
                  <a:pt x="213360" y="2189734"/>
                </a:lnTo>
                <a:lnTo>
                  <a:pt x="213360" y="2189899"/>
                </a:lnTo>
                <a:lnTo>
                  <a:pt x="212090" y="2191334"/>
                </a:lnTo>
                <a:lnTo>
                  <a:pt x="210820" y="2192083"/>
                </a:lnTo>
                <a:lnTo>
                  <a:pt x="210820" y="2192439"/>
                </a:lnTo>
                <a:lnTo>
                  <a:pt x="209550" y="2193137"/>
                </a:lnTo>
                <a:lnTo>
                  <a:pt x="208280" y="2190572"/>
                </a:lnTo>
                <a:lnTo>
                  <a:pt x="205841" y="2185124"/>
                </a:lnTo>
                <a:lnTo>
                  <a:pt x="205841" y="2185352"/>
                </a:lnTo>
                <a:lnTo>
                  <a:pt x="204470" y="2179002"/>
                </a:lnTo>
                <a:lnTo>
                  <a:pt x="204470" y="2173008"/>
                </a:lnTo>
                <a:lnTo>
                  <a:pt x="205841" y="2166493"/>
                </a:lnTo>
                <a:lnTo>
                  <a:pt x="205841" y="2167229"/>
                </a:lnTo>
                <a:lnTo>
                  <a:pt x="207010" y="2170836"/>
                </a:lnTo>
                <a:lnTo>
                  <a:pt x="207010" y="2173782"/>
                </a:lnTo>
                <a:lnTo>
                  <a:pt x="208280" y="2175941"/>
                </a:lnTo>
                <a:lnTo>
                  <a:pt x="209550" y="2180386"/>
                </a:lnTo>
                <a:lnTo>
                  <a:pt x="214630" y="2189480"/>
                </a:lnTo>
                <a:lnTo>
                  <a:pt x="214630" y="2155520"/>
                </a:lnTo>
                <a:lnTo>
                  <a:pt x="215900" y="2155444"/>
                </a:lnTo>
                <a:lnTo>
                  <a:pt x="217170" y="2155367"/>
                </a:lnTo>
                <a:lnTo>
                  <a:pt x="218440" y="2155304"/>
                </a:lnTo>
                <a:lnTo>
                  <a:pt x="219710" y="2155228"/>
                </a:lnTo>
                <a:lnTo>
                  <a:pt x="220980" y="2155329"/>
                </a:lnTo>
                <a:lnTo>
                  <a:pt x="222250" y="2155418"/>
                </a:lnTo>
                <a:lnTo>
                  <a:pt x="223520" y="2155520"/>
                </a:lnTo>
                <a:lnTo>
                  <a:pt x="256540" y="2184222"/>
                </a:lnTo>
                <a:lnTo>
                  <a:pt x="260350" y="2199271"/>
                </a:lnTo>
                <a:lnTo>
                  <a:pt x="260350" y="2167877"/>
                </a:lnTo>
                <a:lnTo>
                  <a:pt x="257810" y="2164638"/>
                </a:lnTo>
                <a:lnTo>
                  <a:pt x="252730" y="2158758"/>
                </a:lnTo>
                <a:lnTo>
                  <a:pt x="259080" y="2152840"/>
                </a:lnTo>
                <a:lnTo>
                  <a:pt x="261620" y="2146604"/>
                </a:lnTo>
                <a:lnTo>
                  <a:pt x="260350" y="2140051"/>
                </a:lnTo>
                <a:lnTo>
                  <a:pt x="257810" y="2132952"/>
                </a:lnTo>
                <a:lnTo>
                  <a:pt x="254000" y="2127504"/>
                </a:lnTo>
                <a:lnTo>
                  <a:pt x="250190" y="2125548"/>
                </a:lnTo>
                <a:lnTo>
                  <a:pt x="250190" y="2144661"/>
                </a:lnTo>
                <a:lnTo>
                  <a:pt x="247650" y="2146909"/>
                </a:lnTo>
                <a:lnTo>
                  <a:pt x="243840" y="2150186"/>
                </a:lnTo>
                <a:lnTo>
                  <a:pt x="243840" y="2150719"/>
                </a:lnTo>
                <a:lnTo>
                  <a:pt x="242570" y="2150237"/>
                </a:lnTo>
                <a:lnTo>
                  <a:pt x="242570" y="2149233"/>
                </a:lnTo>
                <a:lnTo>
                  <a:pt x="238760" y="2146782"/>
                </a:lnTo>
                <a:lnTo>
                  <a:pt x="234950" y="2145182"/>
                </a:lnTo>
                <a:lnTo>
                  <a:pt x="228600" y="2143290"/>
                </a:lnTo>
                <a:lnTo>
                  <a:pt x="227330" y="2143175"/>
                </a:lnTo>
                <a:lnTo>
                  <a:pt x="226060" y="2143048"/>
                </a:lnTo>
                <a:lnTo>
                  <a:pt x="224790" y="2142921"/>
                </a:lnTo>
                <a:lnTo>
                  <a:pt x="223520" y="2142794"/>
                </a:lnTo>
                <a:lnTo>
                  <a:pt x="219710" y="2142693"/>
                </a:lnTo>
                <a:lnTo>
                  <a:pt x="240030" y="2134374"/>
                </a:lnTo>
                <a:lnTo>
                  <a:pt x="242570" y="2135454"/>
                </a:lnTo>
                <a:lnTo>
                  <a:pt x="246380" y="2137549"/>
                </a:lnTo>
                <a:lnTo>
                  <a:pt x="248920" y="2140102"/>
                </a:lnTo>
                <a:lnTo>
                  <a:pt x="250190" y="2144661"/>
                </a:lnTo>
                <a:lnTo>
                  <a:pt x="250190" y="2125548"/>
                </a:lnTo>
                <a:lnTo>
                  <a:pt x="246380" y="2123592"/>
                </a:lnTo>
                <a:lnTo>
                  <a:pt x="242570" y="2121420"/>
                </a:lnTo>
                <a:lnTo>
                  <a:pt x="237490" y="2121344"/>
                </a:lnTo>
                <a:lnTo>
                  <a:pt x="231140" y="2123376"/>
                </a:lnTo>
                <a:lnTo>
                  <a:pt x="227330" y="2124418"/>
                </a:lnTo>
                <a:lnTo>
                  <a:pt x="224790" y="2125599"/>
                </a:lnTo>
                <a:lnTo>
                  <a:pt x="222250" y="2126932"/>
                </a:lnTo>
                <a:lnTo>
                  <a:pt x="219710" y="2127885"/>
                </a:lnTo>
                <a:lnTo>
                  <a:pt x="213360" y="2132660"/>
                </a:lnTo>
                <a:lnTo>
                  <a:pt x="212090" y="2132876"/>
                </a:lnTo>
                <a:lnTo>
                  <a:pt x="212090" y="2133142"/>
                </a:lnTo>
                <a:lnTo>
                  <a:pt x="209550" y="2133638"/>
                </a:lnTo>
                <a:lnTo>
                  <a:pt x="209550" y="2134057"/>
                </a:lnTo>
                <a:lnTo>
                  <a:pt x="208280" y="2134590"/>
                </a:lnTo>
                <a:lnTo>
                  <a:pt x="173990" y="2087524"/>
                </a:lnTo>
                <a:lnTo>
                  <a:pt x="152400" y="2044827"/>
                </a:lnTo>
                <a:lnTo>
                  <a:pt x="140970" y="2001304"/>
                </a:lnTo>
                <a:lnTo>
                  <a:pt x="140970" y="1998065"/>
                </a:lnTo>
                <a:lnTo>
                  <a:pt x="139700" y="1997087"/>
                </a:lnTo>
                <a:lnTo>
                  <a:pt x="140970" y="1988159"/>
                </a:lnTo>
                <a:lnTo>
                  <a:pt x="144780" y="1963267"/>
                </a:lnTo>
                <a:lnTo>
                  <a:pt x="147320" y="1973503"/>
                </a:lnTo>
                <a:lnTo>
                  <a:pt x="152400" y="1983371"/>
                </a:lnTo>
                <a:lnTo>
                  <a:pt x="176530" y="2013572"/>
                </a:lnTo>
                <a:lnTo>
                  <a:pt x="185420" y="2017102"/>
                </a:lnTo>
                <a:lnTo>
                  <a:pt x="186690" y="2017166"/>
                </a:lnTo>
                <a:lnTo>
                  <a:pt x="187960" y="2017229"/>
                </a:lnTo>
                <a:lnTo>
                  <a:pt x="189230" y="2017293"/>
                </a:lnTo>
                <a:lnTo>
                  <a:pt x="194310" y="2014537"/>
                </a:lnTo>
                <a:lnTo>
                  <a:pt x="198120" y="2008708"/>
                </a:lnTo>
                <a:lnTo>
                  <a:pt x="199390" y="2003132"/>
                </a:lnTo>
                <a:lnTo>
                  <a:pt x="199390" y="1995944"/>
                </a:lnTo>
                <a:lnTo>
                  <a:pt x="196850" y="1986800"/>
                </a:lnTo>
                <a:lnTo>
                  <a:pt x="196850" y="1986394"/>
                </a:lnTo>
                <a:lnTo>
                  <a:pt x="195580" y="1979206"/>
                </a:lnTo>
                <a:lnTo>
                  <a:pt x="191770" y="1972221"/>
                </a:lnTo>
                <a:lnTo>
                  <a:pt x="189230" y="1967649"/>
                </a:lnTo>
                <a:lnTo>
                  <a:pt x="189230" y="1996490"/>
                </a:lnTo>
                <a:lnTo>
                  <a:pt x="189230" y="2000415"/>
                </a:lnTo>
                <a:lnTo>
                  <a:pt x="186690" y="2004847"/>
                </a:lnTo>
                <a:lnTo>
                  <a:pt x="185420" y="2004783"/>
                </a:lnTo>
                <a:lnTo>
                  <a:pt x="177800" y="2000453"/>
                </a:lnTo>
                <a:lnTo>
                  <a:pt x="175260" y="1997329"/>
                </a:lnTo>
                <a:lnTo>
                  <a:pt x="171450" y="1993023"/>
                </a:lnTo>
                <a:lnTo>
                  <a:pt x="163830" y="1982838"/>
                </a:lnTo>
                <a:lnTo>
                  <a:pt x="158750" y="1972157"/>
                </a:lnTo>
                <a:lnTo>
                  <a:pt x="154940" y="1961019"/>
                </a:lnTo>
                <a:lnTo>
                  <a:pt x="153670" y="1949386"/>
                </a:lnTo>
                <a:lnTo>
                  <a:pt x="153670" y="1947621"/>
                </a:lnTo>
                <a:lnTo>
                  <a:pt x="179070" y="1972983"/>
                </a:lnTo>
                <a:lnTo>
                  <a:pt x="182880" y="1978812"/>
                </a:lnTo>
                <a:lnTo>
                  <a:pt x="187960" y="1990839"/>
                </a:lnTo>
                <a:lnTo>
                  <a:pt x="189230" y="1996490"/>
                </a:lnTo>
                <a:lnTo>
                  <a:pt x="189230" y="1967649"/>
                </a:lnTo>
                <a:lnTo>
                  <a:pt x="160020" y="1937854"/>
                </a:lnTo>
                <a:lnTo>
                  <a:pt x="159715" y="1937854"/>
                </a:lnTo>
                <a:lnTo>
                  <a:pt x="155435" y="1934832"/>
                </a:lnTo>
                <a:lnTo>
                  <a:pt x="152692" y="1933689"/>
                </a:lnTo>
                <a:lnTo>
                  <a:pt x="151244" y="1933625"/>
                </a:lnTo>
                <a:lnTo>
                  <a:pt x="149923" y="1934159"/>
                </a:lnTo>
                <a:lnTo>
                  <a:pt x="154838" y="1910054"/>
                </a:lnTo>
                <a:lnTo>
                  <a:pt x="159931" y="1886762"/>
                </a:lnTo>
                <a:lnTo>
                  <a:pt x="165176" y="1864283"/>
                </a:lnTo>
                <a:lnTo>
                  <a:pt x="171081" y="1840725"/>
                </a:lnTo>
                <a:lnTo>
                  <a:pt x="172415" y="1850631"/>
                </a:lnTo>
                <a:lnTo>
                  <a:pt x="174955" y="1859826"/>
                </a:lnTo>
                <a:lnTo>
                  <a:pt x="176225" y="1862607"/>
                </a:lnTo>
                <a:lnTo>
                  <a:pt x="178765" y="1868170"/>
                </a:lnTo>
                <a:lnTo>
                  <a:pt x="180035" y="1870671"/>
                </a:lnTo>
                <a:lnTo>
                  <a:pt x="204165" y="1891995"/>
                </a:lnTo>
                <a:lnTo>
                  <a:pt x="205435" y="1892122"/>
                </a:lnTo>
                <a:lnTo>
                  <a:pt x="206705" y="1892249"/>
                </a:lnTo>
                <a:lnTo>
                  <a:pt x="207975" y="1892376"/>
                </a:lnTo>
                <a:lnTo>
                  <a:pt x="210578" y="1892427"/>
                </a:lnTo>
                <a:lnTo>
                  <a:pt x="216865" y="1890014"/>
                </a:lnTo>
                <a:lnTo>
                  <a:pt x="223215" y="1885213"/>
                </a:lnTo>
                <a:lnTo>
                  <a:pt x="224485" y="1883422"/>
                </a:lnTo>
                <a:lnTo>
                  <a:pt x="228295" y="1878063"/>
                </a:lnTo>
                <a:lnTo>
                  <a:pt x="232105" y="1868538"/>
                </a:lnTo>
                <a:lnTo>
                  <a:pt x="235915" y="1852637"/>
                </a:lnTo>
                <a:lnTo>
                  <a:pt x="234645" y="1837042"/>
                </a:lnTo>
                <a:lnTo>
                  <a:pt x="228295" y="1821649"/>
                </a:lnTo>
                <a:lnTo>
                  <a:pt x="224485" y="1815147"/>
                </a:lnTo>
                <a:lnTo>
                  <a:pt x="224485" y="1848764"/>
                </a:lnTo>
                <a:lnTo>
                  <a:pt x="223215" y="1863813"/>
                </a:lnTo>
                <a:lnTo>
                  <a:pt x="201625" y="1879955"/>
                </a:lnTo>
                <a:lnTo>
                  <a:pt x="196545" y="1876044"/>
                </a:lnTo>
                <a:lnTo>
                  <a:pt x="191465" y="1867954"/>
                </a:lnTo>
                <a:lnTo>
                  <a:pt x="191465" y="1867776"/>
                </a:lnTo>
                <a:lnTo>
                  <a:pt x="187655" y="1860321"/>
                </a:lnTo>
                <a:lnTo>
                  <a:pt x="183845" y="1851787"/>
                </a:lnTo>
                <a:lnTo>
                  <a:pt x="181305" y="1842160"/>
                </a:lnTo>
                <a:lnTo>
                  <a:pt x="180035" y="1831441"/>
                </a:lnTo>
                <a:lnTo>
                  <a:pt x="180035" y="1819529"/>
                </a:lnTo>
                <a:lnTo>
                  <a:pt x="181305" y="1810156"/>
                </a:lnTo>
                <a:lnTo>
                  <a:pt x="182575" y="1803311"/>
                </a:lnTo>
                <a:lnTo>
                  <a:pt x="183845" y="1798980"/>
                </a:lnTo>
                <a:lnTo>
                  <a:pt x="185115" y="1798866"/>
                </a:lnTo>
                <a:lnTo>
                  <a:pt x="186385" y="1798256"/>
                </a:lnTo>
                <a:lnTo>
                  <a:pt x="187655" y="1797723"/>
                </a:lnTo>
                <a:lnTo>
                  <a:pt x="187655" y="1797075"/>
                </a:lnTo>
                <a:lnTo>
                  <a:pt x="191465" y="1797951"/>
                </a:lnTo>
                <a:lnTo>
                  <a:pt x="192735" y="1798637"/>
                </a:lnTo>
                <a:lnTo>
                  <a:pt x="195275" y="1799996"/>
                </a:lnTo>
                <a:lnTo>
                  <a:pt x="200355" y="1803336"/>
                </a:lnTo>
                <a:lnTo>
                  <a:pt x="213055" y="1818538"/>
                </a:lnTo>
                <a:lnTo>
                  <a:pt x="219405" y="1829346"/>
                </a:lnTo>
                <a:lnTo>
                  <a:pt x="221945" y="1833676"/>
                </a:lnTo>
                <a:lnTo>
                  <a:pt x="224485" y="1848764"/>
                </a:lnTo>
                <a:lnTo>
                  <a:pt x="224485" y="1815147"/>
                </a:lnTo>
                <a:lnTo>
                  <a:pt x="219405" y="1806473"/>
                </a:lnTo>
                <a:lnTo>
                  <a:pt x="221945" y="1806067"/>
                </a:lnTo>
                <a:lnTo>
                  <a:pt x="225755" y="1804771"/>
                </a:lnTo>
                <a:lnTo>
                  <a:pt x="229565" y="1802434"/>
                </a:lnTo>
                <a:lnTo>
                  <a:pt x="229565" y="1802130"/>
                </a:lnTo>
                <a:lnTo>
                  <a:pt x="235915" y="1797304"/>
                </a:lnTo>
                <a:lnTo>
                  <a:pt x="237185" y="1791296"/>
                </a:lnTo>
                <a:lnTo>
                  <a:pt x="235915" y="1784146"/>
                </a:lnTo>
                <a:lnTo>
                  <a:pt x="235915" y="1779511"/>
                </a:lnTo>
                <a:lnTo>
                  <a:pt x="232105" y="1774647"/>
                </a:lnTo>
                <a:lnTo>
                  <a:pt x="225755" y="1770570"/>
                </a:lnTo>
                <a:lnTo>
                  <a:pt x="225755" y="1785327"/>
                </a:lnTo>
                <a:lnTo>
                  <a:pt x="225755" y="1790242"/>
                </a:lnTo>
                <a:lnTo>
                  <a:pt x="224485" y="1791487"/>
                </a:lnTo>
                <a:lnTo>
                  <a:pt x="221945" y="1793201"/>
                </a:lnTo>
                <a:lnTo>
                  <a:pt x="218135" y="1793989"/>
                </a:lnTo>
                <a:lnTo>
                  <a:pt x="216865" y="1793900"/>
                </a:lnTo>
                <a:lnTo>
                  <a:pt x="213055" y="1793798"/>
                </a:lnTo>
                <a:lnTo>
                  <a:pt x="207975" y="1792046"/>
                </a:lnTo>
                <a:lnTo>
                  <a:pt x="200355" y="1788566"/>
                </a:lnTo>
                <a:lnTo>
                  <a:pt x="197815" y="1787131"/>
                </a:lnTo>
                <a:lnTo>
                  <a:pt x="195275" y="1786102"/>
                </a:lnTo>
                <a:lnTo>
                  <a:pt x="214325" y="1779028"/>
                </a:lnTo>
                <a:lnTo>
                  <a:pt x="218135" y="1779625"/>
                </a:lnTo>
                <a:lnTo>
                  <a:pt x="220675" y="1781606"/>
                </a:lnTo>
                <a:lnTo>
                  <a:pt x="224485" y="1783664"/>
                </a:lnTo>
                <a:lnTo>
                  <a:pt x="225755" y="1785327"/>
                </a:lnTo>
                <a:lnTo>
                  <a:pt x="225755" y="1770570"/>
                </a:lnTo>
                <a:lnTo>
                  <a:pt x="220675" y="1767014"/>
                </a:lnTo>
                <a:lnTo>
                  <a:pt x="215595" y="1765896"/>
                </a:lnTo>
                <a:lnTo>
                  <a:pt x="208991" y="1767281"/>
                </a:lnTo>
                <a:lnTo>
                  <a:pt x="200355" y="1769491"/>
                </a:lnTo>
                <a:lnTo>
                  <a:pt x="194005" y="1771637"/>
                </a:lnTo>
                <a:lnTo>
                  <a:pt x="187655" y="1773694"/>
                </a:lnTo>
                <a:lnTo>
                  <a:pt x="183845" y="1775688"/>
                </a:lnTo>
                <a:lnTo>
                  <a:pt x="173685" y="1739315"/>
                </a:lnTo>
                <a:lnTo>
                  <a:pt x="168605" y="1703514"/>
                </a:lnTo>
                <a:lnTo>
                  <a:pt x="164795" y="1665452"/>
                </a:lnTo>
                <a:lnTo>
                  <a:pt x="164795" y="1603832"/>
                </a:lnTo>
                <a:lnTo>
                  <a:pt x="166065" y="1595247"/>
                </a:lnTo>
                <a:lnTo>
                  <a:pt x="168605" y="1576197"/>
                </a:lnTo>
                <a:lnTo>
                  <a:pt x="168605" y="1562963"/>
                </a:lnTo>
                <a:lnTo>
                  <a:pt x="167335" y="1560601"/>
                </a:lnTo>
                <a:lnTo>
                  <a:pt x="166065" y="1559610"/>
                </a:lnTo>
                <a:lnTo>
                  <a:pt x="166065" y="1538732"/>
                </a:lnTo>
                <a:lnTo>
                  <a:pt x="167335" y="1521968"/>
                </a:lnTo>
                <a:lnTo>
                  <a:pt x="168605" y="1509293"/>
                </a:lnTo>
                <a:lnTo>
                  <a:pt x="169875" y="1500720"/>
                </a:lnTo>
                <a:lnTo>
                  <a:pt x="169875" y="1500225"/>
                </a:lnTo>
                <a:lnTo>
                  <a:pt x="171145" y="1484845"/>
                </a:lnTo>
                <a:lnTo>
                  <a:pt x="173685" y="1491513"/>
                </a:lnTo>
                <a:lnTo>
                  <a:pt x="174955" y="1498092"/>
                </a:lnTo>
                <a:lnTo>
                  <a:pt x="187655" y="1530451"/>
                </a:lnTo>
                <a:lnTo>
                  <a:pt x="196545" y="1549044"/>
                </a:lnTo>
                <a:lnTo>
                  <a:pt x="206705" y="1566837"/>
                </a:lnTo>
                <a:lnTo>
                  <a:pt x="216865" y="1583880"/>
                </a:lnTo>
                <a:lnTo>
                  <a:pt x="215595" y="1584134"/>
                </a:lnTo>
                <a:lnTo>
                  <a:pt x="215595" y="1584693"/>
                </a:lnTo>
                <a:lnTo>
                  <a:pt x="211785" y="1589036"/>
                </a:lnTo>
                <a:lnTo>
                  <a:pt x="209257" y="1594586"/>
                </a:lnTo>
                <a:lnTo>
                  <a:pt x="206705" y="1601431"/>
                </a:lnTo>
                <a:lnTo>
                  <a:pt x="204165" y="1609496"/>
                </a:lnTo>
                <a:lnTo>
                  <a:pt x="204165" y="1609813"/>
                </a:lnTo>
                <a:lnTo>
                  <a:pt x="201625" y="1616925"/>
                </a:lnTo>
                <a:lnTo>
                  <a:pt x="200355" y="1623745"/>
                </a:lnTo>
                <a:lnTo>
                  <a:pt x="200355" y="1636991"/>
                </a:lnTo>
                <a:lnTo>
                  <a:pt x="202895" y="1645513"/>
                </a:lnTo>
                <a:lnTo>
                  <a:pt x="206705" y="1650479"/>
                </a:lnTo>
                <a:lnTo>
                  <a:pt x="210578" y="1651355"/>
                </a:lnTo>
                <a:lnTo>
                  <a:pt x="213055" y="1651914"/>
                </a:lnTo>
                <a:lnTo>
                  <a:pt x="218135" y="1653120"/>
                </a:lnTo>
                <a:lnTo>
                  <a:pt x="223215" y="1649945"/>
                </a:lnTo>
                <a:lnTo>
                  <a:pt x="224485" y="1647901"/>
                </a:lnTo>
                <a:lnTo>
                  <a:pt x="228295" y="1641741"/>
                </a:lnTo>
                <a:lnTo>
                  <a:pt x="228295" y="1641030"/>
                </a:lnTo>
                <a:lnTo>
                  <a:pt x="229565" y="1640306"/>
                </a:lnTo>
                <a:lnTo>
                  <a:pt x="234645" y="1646847"/>
                </a:lnTo>
                <a:lnTo>
                  <a:pt x="240995" y="1651723"/>
                </a:lnTo>
                <a:lnTo>
                  <a:pt x="248615" y="1654937"/>
                </a:lnTo>
                <a:lnTo>
                  <a:pt x="256235" y="1656461"/>
                </a:lnTo>
                <a:lnTo>
                  <a:pt x="257505" y="1656410"/>
                </a:lnTo>
                <a:lnTo>
                  <a:pt x="260045" y="1656308"/>
                </a:lnTo>
                <a:lnTo>
                  <a:pt x="262585" y="1656207"/>
                </a:lnTo>
                <a:lnTo>
                  <a:pt x="265125" y="1656118"/>
                </a:lnTo>
                <a:lnTo>
                  <a:pt x="272745" y="1652371"/>
                </a:lnTo>
                <a:lnTo>
                  <a:pt x="277825" y="1645043"/>
                </a:lnTo>
                <a:lnTo>
                  <a:pt x="277825" y="1644573"/>
                </a:lnTo>
                <a:lnTo>
                  <a:pt x="281635" y="1637690"/>
                </a:lnTo>
                <a:lnTo>
                  <a:pt x="282905" y="1630756"/>
                </a:lnTo>
                <a:lnTo>
                  <a:pt x="281635" y="1623771"/>
                </a:lnTo>
                <a:lnTo>
                  <a:pt x="279095" y="1616748"/>
                </a:lnTo>
                <a:lnTo>
                  <a:pt x="275285" y="1609039"/>
                </a:lnTo>
                <a:lnTo>
                  <a:pt x="272745" y="1605953"/>
                </a:lnTo>
                <a:lnTo>
                  <a:pt x="272745" y="1627670"/>
                </a:lnTo>
                <a:lnTo>
                  <a:pt x="272745" y="1632356"/>
                </a:lnTo>
                <a:lnTo>
                  <a:pt x="270205" y="1637055"/>
                </a:lnTo>
                <a:lnTo>
                  <a:pt x="266395" y="1641170"/>
                </a:lnTo>
                <a:lnTo>
                  <a:pt x="262585" y="1643367"/>
                </a:lnTo>
                <a:lnTo>
                  <a:pt x="260045" y="1643481"/>
                </a:lnTo>
                <a:lnTo>
                  <a:pt x="257505" y="1643595"/>
                </a:lnTo>
                <a:lnTo>
                  <a:pt x="228295" y="1612480"/>
                </a:lnTo>
                <a:lnTo>
                  <a:pt x="228295" y="1599742"/>
                </a:lnTo>
                <a:lnTo>
                  <a:pt x="229565" y="1596694"/>
                </a:lnTo>
                <a:lnTo>
                  <a:pt x="233375" y="1597545"/>
                </a:lnTo>
                <a:lnTo>
                  <a:pt x="270205" y="1622983"/>
                </a:lnTo>
                <a:lnTo>
                  <a:pt x="272745" y="1627670"/>
                </a:lnTo>
                <a:lnTo>
                  <a:pt x="272745" y="1605953"/>
                </a:lnTo>
                <a:lnTo>
                  <a:pt x="270205" y="1602867"/>
                </a:lnTo>
                <a:lnTo>
                  <a:pt x="265125" y="1597875"/>
                </a:lnTo>
                <a:lnTo>
                  <a:pt x="267665" y="1591056"/>
                </a:lnTo>
                <a:lnTo>
                  <a:pt x="267665" y="1580121"/>
                </a:lnTo>
                <a:lnTo>
                  <a:pt x="266395" y="1572539"/>
                </a:lnTo>
                <a:lnTo>
                  <a:pt x="262585" y="1568132"/>
                </a:lnTo>
                <a:lnTo>
                  <a:pt x="257505" y="1566760"/>
                </a:lnTo>
                <a:lnTo>
                  <a:pt x="257505" y="1584617"/>
                </a:lnTo>
                <a:lnTo>
                  <a:pt x="256235" y="1587741"/>
                </a:lnTo>
                <a:lnTo>
                  <a:pt x="254965" y="1591589"/>
                </a:lnTo>
                <a:lnTo>
                  <a:pt x="248615" y="1588223"/>
                </a:lnTo>
                <a:lnTo>
                  <a:pt x="242265" y="1585861"/>
                </a:lnTo>
                <a:lnTo>
                  <a:pt x="233375" y="1584477"/>
                </a:lnTo>
                <a:lnTo>
                  <a:pt x="234645" y="1583347"/>
                </a:lnTo>
                <a:lnTo>
                  <a:pt x="235915" y="1582496"/>
                </a:lnTo>
                <a:lnTo>
                  <a:pt x="237185" y="1581988"/>
                </a:lnTo>
                <a:lnTo>
                  <a:pt x="238455" y="1580997"/>
                </a:lnTo>
                <a:lnTo>
                  <a:pt x="240995" y="1580273"/>
                </a:lnTo>
                <a:lnTo>
                  <a:pt x="242265" y="1579727"/>
                </a:lnTo>
                <a:lnTo>
                  <a:pt x="247345" y="1578444"/>
                </a:lnTo>
                <a:lnTo>
                  <a:pt x="248615" y="1578394"/>
                </a:lnTo>
                <a:lnTo>
                  <a:pt x="251155" y="1578279"/>
                </a:lnTo>
                <a:lnTo>
                  <a:pt x="254965" y="1579257"/>
                </a:lnTo>
                <a:lnTo>
                  <a:pt x="256235" y="1579486"/>
                </a:lnTo>
                <a:lnTo>
                  <a:pt x="256235" y="1582267"/>
                </a:lnTo>
                <a:lnTo>
                  <a:pt x="257505" y="1584617"/>
                </a:lnTo>
                <a:lnTo>
                  <a:pt x="257505" y="1566760"/>
                </a:lnTo>
                <a:lnTo>
                  <a:pt x="252425" y="1565376"/>
                </a:lnTo>
                <a:lnTo>
                  <a:pt x="248615" y="1565490"/>
                </a:lnTo>
                <a:lnTo>
                  <a:pt x="246075" y="1565554"/>
                </a:lnTo>
                <a:lnTo>
                  <a:pt x="239725" y="1567294"/>
                </a:lnTo>
                <a:lnTo>
                  <a:pt x="237185" y="1568145"/>
                </a:lnTo>
                <a:lnTo>
                  <a:pt x="234645" y="1569186"/>
                </a:lnTo>
                <a:lnTo>
                  <a:pt x="233375" y="1570494"/>
                </a:lnTo>
                <a:lnTo>
                  <a:pt x="230835" y="1571536"/>
                </a:lnTo>
                <a:lnTo>
                  <a:pt x="228295" y="1573390"/>
                </a:lnTo>
                <a:lnTo>
                  <a:pt x="224485" y="1576031"/>
                </a:lnTo>
                <a:lnTo>
                  <a:pt x="224485" y="1631937"/>
                </a:lnTo>
                <a:lnTo>
                  <a:pt x="223215" y="1631937"/>
                </a:lnTo>
                <a:lnTo>
                  <a:pt x="220675" y="1632623"/>
                </a:lnTo>
                <a:lnTo>
                  <a:pt x="215595" y="1639633"/>
                </a:lnTo>
                <a:lnTo>
                  <a:pt x="214325" y="1639379"/>
                </a:lnTo>
                <a:lnTo>
                  <a:pt x="213055" y="1638998"/>
                </a:lnTo>
                <a:lnTo>
                  <a:pt x="211785" y="1637474"/>
                </a:lnTo>
                <a:lnTo>
                  <a:pt x="211785" y="1634807"/>
                </a:lnTo>
                <a:lnTo>
                  <a:pt x="210578" y="1628927"/>
                </a:lnTo>
                <a:lnTo>
                  <a:pt x="210578" y="1628241"/>
                </a:lnTo>
                <a:lnTo>
                  <a:pt x="211785" y="1621624"/>
                </a:lnTo>
                <a:lnTo>
                  <a:pt x="213055" y="1613877"/>
                </a:lnTo>
                <a:lnTo>
                  <a:pt x="214325" y="1609852"/>
                </a:lnTo>
                <a:lnTo>
                  <a:pt x="215595" y="1606473"/>
                </a:lnTo>
                <a:lnTo>
                  <a:pt x="216865" y="1603502"/>
                </a:lnTo>
                <a:lnTo>
                  <a:pt x="216865" y="1605394"/>
                </a:lnTo>
                <a:lnTo>
                  <a:pt x="218135" y="1612938"/>
                </a:lnTo>
                <a:lnTo>
                  <a:pt x="219405" y="1619427"/>
                </a:lnTo>
                <a:lnTo>
                  <a:pt x="224485" y="1631937"/>
                </a:lnTo>
                <a:lnTo>
                  <a:pt x="224485" y="1576031"/>
                </a:lnTo>
                <a:lnTo>
                  <a:pt x="214325" y="1559598"/>
                </a:lnTo>
                <a:lnTo>
                  <a:pt x="205435" y="1542427"/>
                </a:lnTo>
                <a:lnTo>
                  <a:pt x="196545" y="1524495"/>
                </a:lnTo>
                <a:lnTo>
                  <a:pt x="188925" y="1505762"/>
                </a:lnTo>
                <a:lnTo>
                  <a:pt x="185115" y="1495069"/>
                </a:lnTo>
                <a:lnTo>
                  <a:pt x="177495" y="1461312"/>
                </a:lnTo>
                <a:lnTo>
                  <a:pt x="176225" y="1458201"/>
                </a:lnTo>
                <a:lnTo>
                  <a:pt x="176225" y="1455420"/>
                </a:lnTo>
                <a:lnTo>
                  <a:pt x="174955" y="1452791"/>
                </a:lnTo>
                <a:lnTo>
                  <a:pt x="176225" y="1445983"/>
                </a:lnTo>
                <a:lnTo>
                  <a:pt x="178765" y="1432369"/>
                </a:lnTo>
                <a:lnTo>
                  <a:pt x="181305" y="1438046"/>
                </a:lnTo>
                <a:lnTo>
                  <a:pt x="182575" y="1440002"/>
                </a:lnTo>
                <a:lnTo>
                  <a:pt x="185115" y="1443926"/>
                </a:lnTo>
                <a:lnTo>
                  <a:pt x="188925" y="1450009"/>
                </a:lnTo>
                <a:lnTo>
                  <a:pt x="190195" y="1450378"/>
                </a:lnTo>
                <a:lnTo>
                  <a:pt x="199085" y="1460271"/>
                </a:lnTo>
                <a:lnTo>
                  <a:pt x="207975" y="1466786"/>
                </a:lnTo>
                <a:lnTo>
                  <a:pt x="216865" y="1469910"/>
                </a:lnTo>
                <a:lnTo>
                  <a:pt x="218135" y="1469872"/>
                </a:lnTo>
                <a:lnTo>
                  <a:pt x="220675" y="1469783"/>
                </a:lnTo>
                <a:lnTo>
                  <a:pt x="223215" y="1469694"/>
                </a:lnTo>
                <a:lnTo>
                  <a:pt x="224485" y="1469644"/>
                </a:lnTo>
                <a:lnTo>
                  <a:pt x="225755" y="1469504"/>
                </a:lnTo>
                <a:lnTo>
                  <a:pt x="225755" y="1469263"/>
                </a:lnTo>
                <a:lnTo>
                  <a:pt x="227025" y="1468932"/>
                </a:lnTo>
                <a:lnTo>
                  <a:pt x="228295" y="1467942"/>
                </a:lnTo>
                <a:lnTo>
                  <a:pt x="228295" y="1467205"/>
                </a:lnTo>
                <a:lnTo>
                  <a:pt x="232105" y="1463027"/>
                </a:lnTo>
                <a:lnTo>
                  <a:pt x="233375" y="1457972"/>
                </a:lnTo>
                <a:lnTo>
                  <a:pt x="233375" y="1450619"/>
                </a:lnTo>
                <a:lnTo>
                  <a:pt x="232105" y="1444409"/>
                </a:lnTo>
                <a:lnTo>
                  <a:pt x="229565" y="1437690"/>
                </a:lnTo>
                <a:lnTo>
                  <a:pt x="225755" y="1430464"/>
                </a:lnTo>
                <a:lnTo>
                  <a:pt x="223215" y="1426794"/>
                </a:lnTo>
                <a:lnTo>
                  <a:pt x="223215" y="1451952"/>
                </a:lnTo>
                <a:lnTo>
                  <a:pt x="223215" y="1456524"/>
                </a:lnTo>
                <a:lnTo>
                  <a:pt x="221945" y="1457198"/>
                </a:lnTo>
                <a:lnTo>
                  <a:pt x="219405" y="1457083"/>
                </a:lnTo>
                <a:lnTo>
                  <a:pt x="216865" y="1456969"/>
                </a:lnTo>
                <a:lnTo>
                  <a:pt x="186385" y="1422273"/>
                </a:lnTo>
                <a:lnTo>
                  <a:pt x="182575" y="1413827"/>
                </a:lnTo>
                <a:lnTo>
                  <a:pt x="182575" y="1405978"/>
                </a:lnTo>
                <a:lnTo>
                  <a:pt x="183845" y="1406880"/>
                </a:lnTo>
                <a:lnTo>
                  <a:pt x="185115" y="1407375"/>
                </a:lnTo>
                <a:lnTo>
                  <a:pt x="216865" y="1437741"/>
                </a:lnTo>
                <a:lnTo>
                  <a:pt x="220675" y="1443316"/>
                </a:lnTo>
                <a:lnTo>
                  <a:pt x="221945" y="1447990"/>
                </a:lnTo>
                <a:lnTo>
                  <a:pt x="223215" y="1451952"/>
                </a:lnTo>
                <a:lnTo>
                  <a:pt x="223215" y="1426794"/>
                </a:lnTo>
                <a:lnTo>
                  <a:pt x="188925" y="1395501"/>
                </a:lnTo>
                <a:lnTo>
                  <a:pt x="186385" y="1394650"/>
                </a:lnTo>
                <a:lnTo>
                  <a:pt x="185115" y="1395133"/>
                </a:lnTo>
                <a:lnTo>
                  <a:pt x="183845" y="1396390"/>
                </a:lnTo>
                <a:lnTo>
                  <a:pt x="186385" y="1379143"/>
                </a:lnTo>
                <a:lnTo>
                  <a:pt x="196545" y="1310119"/>
                </a:lnTo>
                <a:lnTo>
                  <a:pt x="197815" y="1301483"/>
                </a:lnTo>
                <a:lnTo>
                  <a:pt x="199085" y="1292860"/>
                </a:lnTo>
                <a:lnTo>
                  <a:pt x="201625" y="1270533"/>
                </a:lnTo>
                <a:lnTo>
                  <a:pt x="204165" y="1253451"/>
                </a:lnTo>
                <a:lnTo>
                  <a:pt x="206705" y="1261046"/>
                </a:lnTo>
                <a:lnTo>
                  <a:pt x="213055" y="1280020"/>
                </a:lnTo>
                <a:lnTo>
                  <a:pt x="227025" y="1306360"/>
                </a:lnTo>
                <a:lnTo>
                  <a:pt x="243535" y="1332433"/>
                </a:lnTo>
                <a:lnTo>
                  <a:pt x="263855" y="1358265"/>
                </a:lnTo>
                <a:lnTo>
                  <a:pt x="263855" y="1358760"/>
                </a:lnTo>
                <a:lnTo>
                  <a:pt x="262585" y="1360639"/>
                </a:lnTo>
                <a:lnTo>
                  <a:pt x="261315" y="1363014"/>
                </a:lnTo>
                <a:lnTo>
                  <a:pt x="262585" y="1365211"/>
                </a:lnTo>
                <a:lnTo>
                  <a:pt x="261315" y="1366291"/>
                </a:lnTo>
                <a:lnTo>
                  <a:pt x="260045" y="1367866"/>
                </a:lnTo>
                <a:lnTo>
                  <a:pt x="260045" y="1369187"/>
                </a:lnTo>
                <a:lnTo>
                  <a:pt x="257505" y="1372806"/>
                </a:lnTo>
                <a:lnTo>
                  <a:pt x="256235" y="1376235"/>
                </a:lnTo>
                <a:lnTo>
                  <a:pt x="254965" y="1379448"/>
                </a:lnTo>
                <a:lnTo>
                  <a:pt x="253695" y="1381823"/>
                </a:lnTo>
                <a:lnTo>
                  <a:pt x="252425" y="1385481"/>
                </a:lnTo>
                <a:lnTo>
                  <a:pt x="251155" y="1390472"/>
                </a:lnTo>
                <a:lnTo>
                  <a:pt x="251155" y="1407096"/>
                </a:lnTo>
                <a:lnTo>
                  <a:pt x="252425" y="1413967"/>
                </a:lnTo>
                <a:lnTo>
                  <a:pt x="253695" y="1419872"/>
                </a:lnTo>
                <a:lnTo>
                  <a:pt x="254965" y="1420088"/>
                </a:lnTo>
                <a:lnTo>
                  <a:pt x="258775" y="1426832"/>
                </a:lnTo>
                <a:lnTo>
                  <a:pt x="261315" y="1429092"/>
                </a:lnTo>
                <a:lnTo>
                  <a:pt x="263855" y="1431366"/>
                </a:lnTo>
                <a:lnTo>
                  <a:pt x="268935" y="1433703"/>
                </a:lnTo>
                <a:lnTo>
                  <a:pt x="270205" y="1433741"/>
                </a:lnTo>
                <a:lnTo>
                  <a:pt x="274015" y="1433855"/>
                </a:lnTo>
                <a:lnTo>
                  <a:pt x="274015" y="1433982"/>
                </a:lnTo>
                <a:lnTo>
                  <a:pt x="275285" y="1434058"/>
                </a:lnTo>
                <a:lnTo>
                  <a:pt x="276555" y="1434134"/>
                </a:lnTo>
                <a:lnTo>
                  <a:pt x="277825" y="1434211"/>
                </a:lnTo>
                <a:lnTo>
                  <a:pt x="279095" y="1434287"/>
                </a:lnTo>
                <a:lnTo>
                  <a:pt x="282905" y="1430959"/>
                </a:lnTo>
                <a:lnTo>
                  <a:pt x="285445" y="1428750"/>
                </a:lnTo>
                <a:lnTo>
                  <a:pt x="291795" y="1417294"/>
                </a:lnTo>
                <a:lnTo>
                  <a:pt x="291795" y="1417091"/>
                </a:lnTo>
                <a:lnTo>
                  <a:pt x="296875" y="1420063"/>
                </a:lnTo>
                <a:lnTo>
                  <a:pt x="303225" y="1421485"/>
                </a:lnTo>
                <a:lnTo>
                  <a:pt x="304495" y="1421409"/>
                </a:lnTo>
                <a:lnTo>
                  <a:pt x="305765" y="1421345"/>
                </a:lnTo>
                <a:lnTo>
                  <a:pt x="307035" y="1421269"/>
                </a:lnTo>
                <a:lnTo>
                  <a:pt x="308305" y="1421206"/>
                </a:lnTo>
                <a:lnTo>
                  <a:pt x="309575" y="1421130"/>
                </a:lnTo>
                <a:lnTo>
                  <a:pt x="317195" y="1419237"/>
                </a:lnTo>
                <a:lnTo>
                  <a:pt x="318465" y="1418920"/>
                </a:lnTo>
                <a:lnTo>
                  <a:pt x="323545" y="1414868"/>
                </a:lnTo>
                <a:lnTo>
                  <a:pt x="327355" y="1408963"/>
                </a:lnTo>
                <a:lnTo>
                  <a:pt x="327355" y="13957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772399" cy="4429124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EF0314A4-05FE-22FA-AEC7-00695CCBE7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020" y="-646331"/>
            <a:ext cx="7300358" cy="646331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In Loving Memory 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8268" y="4469033"/>
            <a:ext cx="7475855" cy="54330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In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35" dirty="0">
                <a:solidFill>
                  <a:srgbClr val="FAFAFA"/>
                </a:solidFill>
                <a:latin typeface="Palatino Linotype"/>
                <a:cs typeface="Palatino Linotype"/>
              </a:rPr>
              <a:t>Loving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Memory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b="1" dirty="0">
                <a:solidFill>
                  <a:srgbClr val="FAFAFA"/>
                </a:solidFill>
                <a:latin typeface="Palatino Linotype"/>
                <a:cs typeface="Palatino Linotype"/>
              </a:rPr>
              <a:t>Louis</a:t>
            </a:r>
            <a:r>
              <a:rPr sz="1300" b="1" spc="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b="1" spc="-20" dirty="0">
                <a:solidFill>
                  <a:srgbClr val="FAFAFA"/>
                </a:solidFill>
                <a:latin typeface="Palatino Linotype"/>
                <a:cs typeface="Palatino Linotype"/>
              </a:rPr>
              <a:t>Hixon</a:t>
            </a:r>
            <a:endParaRPr sz="13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300" spc="-35" dirty="0">
                <a:solidFill>
                  <a:srgbClr val="FAFAFA"/>
                </a:solidFill>
                <a:latin typeface="Palatino Linotype"/>
                <a:cs typeface="Palatino Linotype"/>
              </a:rPr>
              <a:t>August</a:t>
            </a:r>
            <a:r>
              <a:rPr sz="1300" spc="4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5,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1970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160" dirty="0">
                <a:solidFill>
                  <a:srgbClr val="FAFAFA"/>
                </a:solidFill>
                <a:latin typeface="Palatino Linotype"/>
                <a:cs typeface="Palatino Linotype"/>
              </a:rPr>
              <a:t>–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January</a:t>
            </a:r>
            <a:r>
              <a:rPr sz="1300" spc="4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21,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2025</a:t>
            </a:r>
            <a:endParaRPr sz="1300">
              <a:latin typeface="Palatino Linotype"/>
              <a:cs typeface="Palatino Linotype"/>
            </a:endParaRPr>
          </a:p>
          <a:p>
            <a:pPr marL="12700" marR="5080" algn="ctr">
              <a:lnSpc>
                <a:spcPct val="115399"/>
              </a:lnSpc>
              <a:spcBef>
                <a:spcPts val="975"/>
              </a:spcBef>
            </a:pP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With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deep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love and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respect,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75" dirty="0">
                <a:solidFill>
                  <a:srgbClr val="FAFAFA"/>
                </a:solidFill>
                <a:latin typeface="Palatino Linotype"/>
                <a:cs typeface="Palatino Linotype"/>
              </a:rPr>
              <a:t>we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honor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the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life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and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legacy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Louis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Hixon,</a:t>
            </a:r>
            <a:r>
              <a:rPr sz="1300" spc="-6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devoted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father,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mentor,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and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steadfast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advocate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for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our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community.</a:t>
            </a:r>
            <a:r>
              <a:rPr sz="1300" spc="-6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For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over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two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decades,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Louis served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with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humility,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heart,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and </a:t>
            </a:r>
            <a:r>
              <a:rPr sz="1300" spc="-35" dirty="0">
                <a:solidFill>
                  <a:srgbClr val="FAFAFA"/>
                </a:solidFill>
                <a:latin typeface="Palatino Linotype"/>
                <a:cs typeface="Palatino Linotype"/>
              </a:rPr>
              <a:t>unwavering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commitment—</a:t>
            </a:r>
            <a:r>
              <a:rPr sz="13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always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showing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up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for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others,</a:t>
            </a:r>
            <a:r>
              <a:rPr sz="13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often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before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they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even </a:t>
            </a:r>
            <a:r>
              <a:rPr sz="13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knew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they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needed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him.</a:t>
            </a:r>
            <a:endParaRPr sz="1300">
              <a:latin typeface="Palatino Linotype"/>
              <a:cs typeface="Palatino Linotype"/>
            </a:endParaRPr>
          </a:p>
          <a:p>
            <a:pPr marL="60325" marR="52705" indent="-635" algn="ctr">
              <a:lnSpc>
                <a:spcPct val="115399"/>
              </a:lnSpc>
              <a:spcBef>
                <a:spcPts val="400"/>
              </a:spcBef>
            </a:pP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Whether</a:t>
            </a:r>
            <a:r>
              <a:rPr sz="1300" spc="-4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offering</a:t>
            </a:r>
            <a:r>
              <a:rPr sz="13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guidance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to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40" dirty="0">
                <a:solidFill>
                  <a:srgbClr val="FAFAFA"/>
                </a:solidFill>
                <a:latin typeface="Palatino Linotype"/>
                <a:cs typeface="Palatino Linotype"/>
              </a:rPr>
              <a:t>young</a:t>
            </a:r>
            <a:r>
              <a:rPr sz="13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person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finding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their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way,</a:t>
            </a:r>
            <a:r>
              <a:rPr sz="1300" spc="-6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standing</a:t>
            </a:r>
            <a:r>
              <a:rPr sz="13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beside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neighbor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during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hard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times,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or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advocating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for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change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in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rooms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where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voices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like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were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too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often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missing,</a:t>
            </a:r>
            <a:r>
              <a:rPr sz="1300" spc="-7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Louis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led </a:t>
            </a:r>
            <a:r>
              <a:rPr sz="13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by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example.</a:t>
            </a:r>
            <a:r>
              <a:rPr sz="13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3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actions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reflected</a:t>
            </a:r>
            <a:r>
              <a:rPr sz="13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3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quiet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strength</a:t>
            </a:r>
            <a:r>
              <a:rPr sz="13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fierce</a:t>
            </a:r>
            <a:r>
              <a:rPr sz="13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compassion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that</a:t>
            </a:r>
            <a:r>
              <a:rPr sz="13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uplifted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everyone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around</a:t>
            </a:r>
            <a:r>
              <a:rPr sz="13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him.</a:t>
            </a:r>
            <a:endParaRPr sz="1300">
              <a:latin typeface="Palatino Linotype"/>
              <a:cs typeface="Palatino Linotype"/>
            </a:endParaRPr>
          </a:p>
          <a:p>
            <a:pPr marL="119380" marR="111760" indent="-635" algn="ctr">
              <a:lnSpc>
                <a:spcPct val="115399"/>
              </a:lnSpc>
              <a:spcBef>
                <a:spcPts val="400"/>
              </a:spcBef>
            </a:pP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More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than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professional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titles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or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roles,</a:t>
            </a:r>
            <a:r>
              <a:rPr sz="13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it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40" dirty="0">
                <a:solidFill>
                  <a:srgbClr val="FAFAFA"/>
                </a:solidFill>
                <a:latin typeface="Palatino Linotype"/>
                <a:cs typeface="Palatino Linotype"/>
              </a:rPr>
              <a:t>was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Louis’s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presence—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genuine,</a:t>
            </a:r>
            <a:r>
              <a:rPr sz="13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grounded,</a:t>
            </a:r>
            <a:r>
              <a:rPr sz="13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giving—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that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made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him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unforgettable.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had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80" dirty="0">
                <a:solidFill>
                  <a:srgbClr val="FAFAFA"/>
                </a:solidFill>
                <a:latin typeface="Palatino Linotype"/>
                <a:cs typeface="Palatino Linotype"/>
              </a:rPr>
              <a:t>way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making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people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feel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seen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valued,</a:t>
            </a:r>
            <a:r>
              <a:rPr sz="1300" spc="-6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never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asking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for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recognition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but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always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deserving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 it.</a:t>
            </a:r>
            <a:endParaRPr sz="1300">
              <a:latin typeface="Palatino Linotype"/>
              <a:cs typeface="Palatino Linotype"/>
            </a:endParaRPr>
          </a:p>
          <a:p>
            <a:pPr marL="113664" marR="106045" algn="ctr">
              <a:lnSpc>
                <a:spcPct val="115399"/>
              </a:lnSpc>
              <a:spcBef>
                <a:spcPts val="400"/>
              </a:spcBef>
            </a:pP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love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 for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family,</a:t>
            </a:r>
            <a:r>
              <a:rPr sz="13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community,</a:t>
            </a:r>
            <a:r>
              <a:rPr sz="13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justice ran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deep.</a:t>
            </a:r>
            <a:r>
              <a:rPr sz="1300" spc="-8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As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 a mentor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 father,</a:t>
            </a:r>
            <a:r>
              <a:rPr sz="13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he instilled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resilience and hope.</a:t>
            </a:r>
            <a:r>
              <a:rPr sz="1300" spc="-8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As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colleague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friend,</a:t>
            </a:r>
            <a:r>
              <a:rPr sz="1300" spc="-6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brought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35" dirty="0">
                <a:solidFill>
                  <a:srgbClr val="FAFAFA"/>
                </a:solidFill>
                <a:latin typeface="Palatino Linotype"/>
                <a:cs typeface="Palatino Linotype"/>
              </a:rPr>
              <a:t>wisdom,</a:t>
            </a:r>
            <a:r>
              <a:rPr sz="13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laughter,</a:t>
            </a:r>
            <a:r>
              <a:rPr sz="13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loyalty.</a:t>
            </a:r>
            <a:r>
              <a:rPr sz="1300" spc="-9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8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as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community leader,</a:t>
            </a:r>
            <a:r>
              <a:rPr sz="13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40" dirty="0">
                <a:solidFill>
                  <a:srgbClr val="FAFAFA"/>
                </a:solidFill>
                <a:latin typeface="Palatino Linotype"/>
                <a:cs typeface="Palatino Linotype"/>
              </a:rPr>
              <a:t>was</a:t>
            </a:r>
            <a:r>
              <a:rPr sz="13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tireless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in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efforts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to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make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the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world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around</a:t>
            </a:r>
            <a:r>
              <a:rPr sz="13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him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better,</a:t>
            </a:r>
            <a:r>
              <a:rPr sz="13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more</a:t>
            </a:r>
            <a:r>
              <a:rPr sz="1300" spc="1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equitable,</a:t>
            </a:r>
            <a:r>
              <a:rPr sz="13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more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compassionate.</a:t>
            </a:r>
            <a:endParaRPr sz="1300">
              <a:latin typeface="Palatino Linotype"/>
              <a:cs typeface="Palatino Linotype"/>
            </a:endParaRPr>
          </a:p>
          <a:p>
            <a:pPr marL="34290" marR="26670" algn="ctr">
              <a:lnSpc>
                <a:spcPct val="115399"/>
              </a:lnSpc>
              <a:spcBef>
                <a:spcPts val="395"/>
              </a:spcBef>
            </a:pP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Though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time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with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us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has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ended,</a:t>
            </a:r>
            <a:r>
              <a:rPr sz="1300" spc="-6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legacy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of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service,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love,</a:t>
            </a:r>
            <a:r>
              <a:rPr sz="1300" spc="-7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35" dirty="0">
                <a:solidFill>
                  <a:srgbClr val="FAFAFA"/>
                </a:solidFill>
                <a:latin typeface="Palatino Linotype"/>
                <a:cs typeface="Palatino Linotype"/>
              </a:rPr>
              <a:t>unwavering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integrity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will</a:t>
            </a:r>
            <a:r>
              <a:rPr sz="1300" spc="-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continue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to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light</a:t>
            </a:r>
            <a:r>
              <a:rPr sz="13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the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path</a:t>
            </a:r>
            <a:r>
              <a:rPr sz="13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35" dirty="0">
                <a:solidFill>
                  <a:srgbClr val="FAFAFA"/>
                </a:solidFill>
                <a:latin typeface="Palatino Linotype"/>
                <a:cs typeface="Palatino Linotype"/>
              </a:rPr>
              <a:t>forward.</a:t>
            </a:r>
            <a:r>
              <a:rPr sz="1300" spc="-4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85" dirty="0">
                <a:solidFill>
                  <a:srgbClr val="FAFAFA"/>
                </a:solidFill>
                <a:latin typeface="Palatino Linotype"/>
                <a:cs typeface="Palatino Linotype"/>
              </a:rPr>
              <a:t>We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are</a:t>
            </a:r>
            <a:r>
              <a:rPr sz="13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better</a:t>
            </a:r>
            <a:r>
              <a:rPr sz="13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because</a:t>
            </a:r>
            <a:r>
              <a:rPr sz="1300" spc="1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he</a:t>
            </a:r>
            <a:r>
              <a:rPr sz="13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40" dirty="0">
                <a:solidFill>
                  <a:srgbClr val="FAFAFA"/>
                </a:solidFill>
                <a:latin typeface="Palatino Linotype"/>
                <a:cs typeface="Palatino Linotype"/>
              </a:rPr>
              <a:t>was</a:t>
            </a:r>
            <a:r>
              <a:rPr sz="1300" spc="2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here.</a:t>
            </a:r>
            <a:endParaRPr sz="1300">
              <a:latin typeface="Palatino Linotype"/>
              <a:cs typeface="Palatino Linotype"/>
            </a:endParaRPr>
          </a:p>
          <a:p>
            <a:pPr marL="287655" marR="280035" algn="ctr">
              <a:lnSpc>
                <a:spcPct val="115399"/>
              </a:lnSpc>
            </a:pPr>
            <a:r>
              <a:rPr sz="1300" spc="-85" dirty="0">
                <a:solidFill>
                  <a:srgbClr val="FAFAFA"/>
                </a:solidFill>
                <a:latin typeface="Palatino Linotype"/>
                <a:cs typeface="Palatino Linotype"/>
              </a:rPr>
              <a:t>We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extend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our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heartfelt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condolences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to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his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family,</a:t>
            </a:r>
            <a:r>
              <a:rPr sz="13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30" dirty="0">
                <a:solidFill>
                  <a:srgbClr val="FAFAFA"/>
                </a:solidFill>
                <a:latin typeface="Palatino Linotype"/>
                <a:cs typeface="Palatino Linotype"/>
              </a:rPr>
              <a:t>loved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ones,</a:t>
            </a:r>
            <a:r>
              <a:rPr sz="13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and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all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who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were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touched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50" dirty="0">
                <a:solidFill>
                  <a:srgbClr val="FAFAFA"/>
                </a:solidFill>
                <a:latin typeface="Palatino Linotype"/>
                <a:cs typeface="Palatino Linotype"/>
              </a:rPr>
              <a:t>by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his </a:t>
            </a:r>
            <a:r>
              <a:rPr sz="1300" spc="-10" dirty="0">
                <a:solidFill>
                  <a:srgbClr val="FAFAFA"/>
                </a:solidFill>
                <a:latin typeface="Palatino Linotype"/>
                <a:cs typeface="Palatino Linotype"/>
              </a:rPr>
              <a:t>remarkable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 life.</a:t>
            </a:r>
            <a:endParaRPr sz="13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640"/>
              </a:spcBef>
            </a:pP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Rest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in </a:t>
            </a:r>
            <a:r>
              <a:rPr sz="1300" spc="-45" dirty="0">
                <a:solidFill>
                  <a:srgbClr val="FAFAFA"/>
                </a:solidFill>
                <a:latin typeface="Palatino Linotype"/>
                <a:cs typeface="Palatino Linotype"/>
              </a:rPr>
              <a:t>power,</a:t>
            </a:r>
            <a:r>
              <a:rPr sz="13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0" dirty="0">
                <a:solidFill>
                  <a:srgbClr val="FAFAFA"/>
                </a:solidFill>
                <a:latin typeface="Palatino Linotype"/>
                <a:cs typeface="Palatino Linotype"/>
              </a:rPr>
              <a:t>Louis.</a:t>
            </a:r>
            <a:r>
              <a:rPr sz="1300" spc="-60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55" dirty="0">
                <a:solidFill>
                  <a:srgbClr val="FAFAFA"/>
                </a:solidFill>
                <a:latin typeface="Palatino Linotype"/>
                <a:cs typeface="Palatino Linotype"/>
              </a:rPr>
              <a:t>Your</a:t>
            </a:r>
            <a:r>
              <a:rPr sz="1300" dirty="0">
                <a:solidFill>
                  <a:srgbClr val="FAFAFA"/>
                </a:solidFill>
                <a:latin typeface="Palatino Linotype"/>
                <a:cs typeface="Palatino Linotype"/>
              </a:rPr>
              <a:t> impact lives on in all of</a:t>
            </a:r>
            <a:r>
              <a:rPr sz="1300" spc="-5" dirty="0">
                <a:solidFill>
                  <a:srgbClr val="FAFAFA"/>
                </a:solidFill>
                <a:latin typeface="Palatino Linotype"/>
                <a:cs typeface="Palatino Linotype"/>
              </a:rPr>
              <a:t> </a:t>
            </a:r>
            <a:r>
              <a:rPr sz="1300" spc="-25" dirty="0">
                <a:solidFill>
                  <a:srgbClr val="FAFAFA"/>
                </a:solidFill>
                <a:latin typeface="Palatino Linotype"/>
                <a:cs typeface="Palatino Linotype"/>
              </a:rPr>
              <a:t>us.</a:t>
            </a:r>
            <a:endParaRPr sz="13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E1D3AF-FFBA-505D-251B-D1A1F25B56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020" y="-646331"/>
            <a:ext cx="7300358" cy="646331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Contact Us</a:t>
            </a:r>
          </a:p>
        </p:txBody>
      </p:sp>
      <p:pic>
        <p:nvPicPr>
          <p:cNvPr id="2" name="object 2" descr="Contact Us Southern Nevada Lived X&#10;Email is SNLivedX@gmail.com&#10;Website is www.nevadahomelessalliance.com/livedx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2399" cy="100583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901" y="1449742"/>
              <a:ext cx="3106164" cy="41491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4471" y="1438312"/>
              <a:ext cx="3129280" cy="4172585"/>
            </a:xfrm>
            <a:custGeom>
              <a:avLst/>
              <a:gdLst/>
              <a:ahLst/>
              <a:cxnLst/>
              <a:rect l="l" t="t" r="r" b="b"/>
              <a:pathLst>
                <a:path w="3129279" h="4172585">
                  <a:moveTo>
                    <a:pt x="0" y="238120"/>
                  </a:moveTo>
                  <a:lnTo>
                    <a:pt x="0" y="3933829"/>
                  </a:lnTo>
                  <a:lnTo>
                    <a:pt x="4830" y="3981819"/>
                  </a:lnTo>
                  <a:lnTo>
                    <a:pt x="18690" y="4026523"/>
                  </a:lnTo>
                  <a:lnTo>
                    <a:pt x="40634" y="4066982"/>
                  </a:lnTo>
                  <a:lnTo>
                    <a:pt x="69704" y="4102237"/>
                  </a:lnTo>
                  <a:lnTo>
                    <a:pt x="104945" y="4131329"/>
                  </a:lnTo>
                  <a:lnTo>
                    <a:pt x="145399" y="4153298"/>
                  </a:lnTo>
                  <a:lnTo>
                    <a:pt x="190107" y="4167185"/>
                  </a:lnTo>
                  <a:lnTo>
                    <a:pt x="238112" y="4172030"/>
                  </a:lnTo>
                  <a:lnTo>
                    <a:pt x="2890841" y="4172031"/>
                  </a:lnTo>
                  <a:lnTo>
                    <a:pt x="2938840" y="4167198"/>
                  </a:lnTo>
                  <a:lnTo>
                    <a:pt x="2983557" y="4153328"/>
                  </a:lnTo>
                  <a:lnTo>
                    <a:pt x="3024024" y="4131370"/>
                  </a:lnTo>
                  <a:lnTo>
                    <a:pt x="3059282" y="4102283"/>
                  </a:lnTo>
                  <a:lnTo>
                    <a:pt x="3088370" y="4067026"/>
                  </a:lnTo>
                  <a:lnTo>
                    <a:pt x="3110329" y="4026559"/>
                  </a:lnTo>
                  <a:lnTo>
                    <a:pt x="3124202" y="3981842"/>
                  </a:lnTo>
                  <a:lnTo>
                    <a:pt x="3129030" y="3933836"/>
                  </a:lnTo>
                  <a:lnTo>
                    <a:pt x="3129023" y="238120"/>
                  </a:lnTo>
                  <a:lnTo>
                    <a:pt x="3124184" y="190124"/>
                  </a:lnTo>
                  <a:lnTo>
                    <a:pt x="3110304" y="145416"/>
                  </a:lnTo>
                  <a:lnTo>
                    <a:pt x="3088340" y="104959"/>
                  </a:lnTo>
                  <a:lnTo>
                    <a:pt x="3059253" y="69714"/>
                  </a:lnTo>
                  <a:lnTo>
                    <a:pt x="3024000" y="40638"/>
                  </a:lnTo>
                  <a:lnTo>
                    <a:pt x="2983542" y="18688"/>
                  </a:lnTo>
                  <a:lnTo>
                    <a:pt x="2938836" y="4821"/>
                  </a:lnTo>
                  <a:lnTo>
                    <a:pt x="2890898" y="5"/>
                  </a:lnTo>
                  <a:lnTo>
                    <a:pt x="238120" y="0"/>
                  </a:lnTo>
                  <a:lnTo>
                    <a:pt x="190130" y="4838"/>
                  </a:lnTo>
                  <a:lnTo>
                    <a:pt x="145433" y="18713"/>
                  </a:lnTo>
                  <a:lnTo>
                    <a:pt x="104985" y="40668"/>
                  </a:lnTo>
                  <a:lnTo>
                    <a:pt x="69745" y="69745"/>
                  </a:lnTo>
                  <a:lnTo>
                    <a:pt x="40668" y="104986"/>
                  </a:lnTo>
                  <a:lnTo>
                    <a:pt x="18714" y="145433"/>
                  </a:lnTo>
                  <a:lnTo>
                    <a:pt x="4838" y="190131"/>
                  </a:lnTo>
                  <a:lnTo>
                    <a:pt x="0" y="238120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7494" y="2603890"/>
              <a:ext cx="2952749" cy="183832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6547" y="267778"/>
            <a:ext cx="5479415" cy="7899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000" spc="-229" dirty="0">
                <a:solidFill>
                  <a:srgbClr val="F7F6ED"/>
                </a:solidFill>
              </a:rPr>
              <a:t>Our</a:t>
            </a:r>
            <a:r>
              <a:rPr sz="5000" spc="-370" dirty="0">
                <a:solidFill>
                  <a:srgbClr val="F7F6ED"/>
                </a:solidFill>
              </a:rPr>
              <a:t> </a:t>
            </a:r>
            <a:r>
              <a:rPr sz="5000" spc="-110" dirty="0">
                <a:solidFill>
                  <a:srgbClr val="F7F6ED"/>
                </a:solidFill>
              </a:rPr>
              <a:t>Fearless</a:t>
            </a:r>
            <a:r>
              <a:rPr sz="5000" spc="-370" dirty="0">
                <a:solidFill>
                  <a:srgbClr val="F7F6ED"/>
                </a:solidFill>
              </a:rPr>
              <a:t> </a:t>
            </a:r>
            <a:r>
              <a:rPr sz="5000" spc="-45" dirty="0">
                <a:solidFill>
                  <a:srgbClr val="F7F6ED"/>
                </a:solidFill>
              </a:rPr>
              <a:t>Leader</a:t>
            </a:r>
            <a:endParaRPr sz="5000"/>
          </a:p>
        </p:txBody>
      </p:sp>
      <p:sp>
        <p:nvSpPr>
          <p:cNvPr id="8" name="object 8"/>
          <p:cNvSpPr txBox="1"/>
          <p:nvPr/>
        </p:nvSpPr>
        <p:spPr>
          <a:xfrm>
            <a:off x="294242" y="5896793"/>
            <a:ext cx="7183755" cy="388112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065" marR="5080" algn="ctr">
              <a:lnSpc>
                <a:spcPts val="1500"/>
              </a:lnSpc>
              <a:spcBef>
                <a:spcPts val="450"/>
              </a:spcBef>
            </a:pP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Since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the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inception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85" dirty="0">
                <a:solidFill>
                  <a:srgbClr val="FAFAFA"/>
                </a:solidFill>
                <a:latin typeface="Arial Narrow"/>
                <a:cs typeface="Arial Narrow"/>
              </a:rPr>
              <a:t>of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Lived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140" dirty="0">
                <a:solidFill>
                  <a:srgbClr val="FAFAFA"/>
                </a:solidFill>
                <a:latin typeface="Arial Narrow"/>
                <a:cs typeface="Arial Narrow"/>
              </a:rPr>
              <a:t>X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in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the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summer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85" dirty="0">
                <a:solidFill>
                  <a:srgbClr val="FAFAFA"/>
                </a:solidFill>
                <a:latin typeface="Arial Narrow"/>
                <a:cs typeface="Arial Narrow"/>
              </a:rPr>
              <a:t>of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2022,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60" dirty="0">
                <a:solidFill>
                  <a:srgbClr val="FAFAFA"/>
                </a:solidFill>
                <a:latin typeface="Arial Narrow"/>
                <a:cs typeface="Arial Narrow"/>
              </a:rPr>
              <a:t>Dr.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Catrina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Grigsby-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Thedford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50" dirty="0">
                <a:solidFill>
                  <a:srgbClr val="FAFAFA"/>
                </a:solidFill>
                <a:latin typeface="Arial Narrow"/>
                <a:cs typeface="Arial Narrow"/>
              </a:rPr>
              <a:t>has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been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50" dirty="0">
                <a:solidFill>
                  <a:srgbClr val="FAFAFA"/>
                </a:solidFill>
                <a:latin typeface="Arial Narrow"/>
                <a:cs typeface="Arial Narrow"/>
              </a:rPr>
              <a:t>a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steadfast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pillar</a:t>
            </a:r>
            <a:r>
              <a:rPr sz="1550" spc="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guiding</a:t>
            </a:r>
            <a:r>
              <a:rPr sz="1550" spc="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light.</a:t>
            </a:r>
            <a:r>
              <a:rPr sz="1550" spc="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65" dirty="0">
                <a:solidFill>
                  <a:srgbClr val="FAFAFA"/>
                </a:solidFill>
                <a:latin typeface="Arial Narrow"/>
                <a:cs typeface="Arial Narrow"/>
              </a:rPr>
              <a:t>With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deep</a:t>
            </a:r>
            <a:r>
              <a:rPr sz="1550" spc="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5" dirty="0">
                <a:solidFill>
                  <a:srgbClr val="FAFAFA"/>
                </a:solidFill>
                <a:latin typeface="Arial Narrow"/>
                <a:cs typeface="Arial Narrow"/>
              </a:rPr>
              <a:t>compassion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1550" spc="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unwavering</a:t>
            </a:r>
            <a:r>
              <a:rPr sz="1550" spc="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commitment,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35" dirty="0">
                <a:solidFill>
                  <a:srgbClr val="FAFAFA"/>
                </a:solidFill>
                <a:latin typeface="Arial Narrow"/>
                <a:cs typeface="Arial Narrow"/>
              </a:rPr>
              <a:t>she</a:t>
            </a:r>
            <a:r>
              <a:rPr sz="1550" spc="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brought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together 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a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team </a:t>
            </a:r>
            <a:r>
              <a:rPr sz="1550" spc="85" dirty="0">
                <a:solidFill>
                  <a:srgbClr val="FAFAFA"/>
                </a:solidFill>
                <a:latin typeface="Arial Narrow"/>
                <a:cs typeface="Arial Narrow"/>
              </a:rPr>
              <a:t>of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individuals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70" dirty="0">
                <a:solidFill>
                  <a:srgbClr val="FAFAFA"/>
                </a:solidFill>
                <a:latin typeface="Arial Narrow"/>
                <a:cs typeface="Arial Narrow"/>
              </a:rPr>
              <a:t>with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 recent lived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experience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85" dirty="0">
                <a:solidFill>
                  <a:srgbClr val="FAFAFA"/>
                </a:solidFill>
                <a:latin typeface="Arial Narrow"/>
                <a:cs typeface="Arial Narrow"/>
              </a:rPr>
              <a:t>of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35" dirty="0">
                <a:solidFill>
                  <a:srgbClr val="FAFAFA"/>
                </a:solidFill>
                <a:latin typeface="Arial Narrow"/>
                <a:cs typeface="Arial Narrow"/>
              </a:rPr>
              <a:t>homelessness,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 while another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group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supported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by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100" dirty="0">
                <a:solidFill>
                  <a:srgbClr val="FAFAFA"/>
                </a:solidFill>
                <a:latin typeface="Arial Narrow"/>
                <a:cs typeface="Arial Narrow"/>
              </a:rPr>
              <a:t>HUD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60" dirty="0">
                <a:solidFill>
                  <a:srgbClr val="FAFAFA"/>
                </a:solidFill>
                <a:latin typeface="Arial Narrow"/>
                <a:cs typeface="Arial Narrow"/>
              </a:rPr>
              <a:t>TA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was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forming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50" dirty="0">
                <a:solidFill>
                  <a:srgbClr val="FAFAFA"/>
                </a:solidFill>
                <a:latin typeface="Arial Narrow"/>
                <a:cs typeface="Arial Narrow"/>
              </a:rPr>
              <a:t>that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included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Operation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105" dirty="0">
                <a:solidFill>
                  <a:srgbClr val="FAFAFA"/>
                </a:solidFill>
                <a:latin typeface="Arial Narrow"/>
                <a:cs typeface="Arial Narrow"/>
              </a:rPr>
              <a:t>HOME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staff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70" dirty="0">
                <a:solidFill>
                  <a:srgbClr val="FAFAFA"/>
                </a:solidFill>
                <a:latin typeface="Arial Narrow"/>
                <a:cs typeface="Arial Narrow"/>
              </a:rPr>
              <a:t>with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histories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85" dirty="0">
                <a:solidFill>
                  <a:srgbClr val="FAFAFA"/>
                </a:solidFill>
                <a:latin typeface="Arial Narrow"/>
                <a:cs typeface="Arial Narrow"/>
              </a:rPr>
              <a:t>of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housing instability.</a:t>
            </a:r>
            <a:endParaRPr sz="1550">
              <a:latin typeface="Arial Narrow"/>
              <a:cs typeface="Arial Narrow"/>
            </a:endParaRPr>
          </a:p>
          <a:p>
            <a:pPr marL="82550" marR="74930" algn="ctr">
              <a:lnSpc>
                <a:spcPts val="1500"/>
              </a:lnSpc>
              <a:spcBef>
                <a:spcPts val="1500"/>
              </a:spcBef>
            </a:pP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Through</a:t>
            </a:r>
            <a:r>
              <a:rPr sz="1550" spc="-3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60" dirty="0">
                <a:solidFill>
                  <a:srgbClr val="FAFAFA"/>
                </a:solidFill>
                <a:latin typeface="Arial Narrow"/>
                <a:cs typeface="Arial Narrow"/>
              </a:rPr>
              <a:t>Dr.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Catrina’s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vision,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leadership,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collaborative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spirit,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these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85" dirty="0">
                <a:solidFill>
                  <a:srgbClr val="FAFAFA"/>
                </a:solidFill>
                <a:latin typeface="Arial Narrow"/>
                <a:cs typeface="Arial Narrow"/>
              </a:rPr>
              <a:t>two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groups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came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together,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creating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the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Southern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Nevada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Lived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140" dirty="0">
                <a:solidFill>
                  <a:srgbClr val="FAFAFA"/>
                </a:solidFill>
                <a:latin typeface="Arial Narrow"/>
                <a:cs typeface="Arial Narrow"/>
              </a:rPr>
              <a:t>X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Consultants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which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is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50" dirty="0">
                <a:solidFill>
                  <a:srgbClr val="FAFAFA"/>
                </a:solidFill>
                <a:latin typeface="Arial Narrow"/>
                <a:cs typeface="Arial Narrow"/>
              </a:rPr>
              <a:t>now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known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80" dirty="0">
                <a:solidFill>
                  <a:srgbClr val="FAFAFA"/>
                </a:solidFill>
                <a:latin typeface="Arial Narrow"/>
                <a:cs typeface="Arial Narrow"/>
              </a:rPr>
              <a:t>as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the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Lived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140" dirty="0">
                <a:solidFill>
                  <a:srgbClr val="FAFAFA"/>
                </a:solidFill>
                <a:latin typeface="Arial Narrow"/>
                <a:cs typeface="Arial Narrow"/>
              </a:rPr>
              <a:t>X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Team.</a:t>
            </a:r>
            <a:endParaRPr sz="1550">
              <a:latin typeface="Arial Narrow"/>
              <a:cs typeface="Arial Narrow"/>
            </a:endParaRPr>
          </a:p>
          <a:p>
            <a:pPr marL="35560" marR="27940" indent="-635" algn="ctr">
              <a:lnSpc>
                <a:spcPts val="1500"/>
              </a:lnSpc>
              <a:spcBef>
                <a:spcPts val="1500"/>
              </a:spcBef>
            </a:pP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Her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dedication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50" dirty="0">
                <a:solidFill>
                  <a:srgbClr val="FAFAFA"/>
                </a:solidFill>
                <a:latin typeface="Arial Narrow"/>
                <a:cs typeface="Arial Narrow"/>
              </a:rPr>
              <a:t>has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gone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far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beyond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assembling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a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team.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60" dirty="0">
                <a:solidFill>
                  <a:srgbClr val="FAFAFA"/>
                </a:solidFill>
                <a:latin typeface="Arial Narrow"/>
                <a:cs typeface="Arial Narrow"/>
              </a:rPr>
              <a:t>Dr.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Catrina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50" dirty="0">
                <a:solidFill>
                  <a:srgbClr val="FAFAFA"/>
                </a:solidFill>
                <a:latin typeface="Arial Narrow"/>
                <a:cs typeface="Arial Narrow"/>
              </a:rPr>
              <a:t>has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invested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countless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hours,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leading</a:t>
            </a:r>
            <a:r>
              <a:rPr sz="1550" spc="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an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ever-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expanding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portfolio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85" dirty="0">
                <a:solidFill>
                  <a:srgbClr val="FAFAFA"/>
                </a:solidFill>
                <a:latin typeface="Arial Narrow"/>
                <a:cs typeface="Arial Narrow"/>
              </a:rPr>
              <a:t>of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impactful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projects,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leveraging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her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extensive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community relationships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80" dirty="0">
                <a:solidFill>
                  <a:srgbClr val="FAFAFA"/>
                </a:solidFill>
                <a:latin typeface="Arial Narrow"/>
                <a:cs typeface="Arial Narrow"/>
              </a:rPr>
              <a:t>to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5" dirty="0">
                <a:solidFill>
                  <a:srgbClr val="FAFAFA"/>
                </a:solidFill>
                <a:latin typeface="Arial Narrow"/>
                <a:cs typeface="Arial Narrow"/>
              </a:rPr>
              <a:t>ensure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50" dirty="0">
                <a:solidFill>
                  <a:srgbClr val="FAFAFA"/>
                </a:solidFill>
                <a:latin typeface="Arial Narrow"/>
                <a:cs typeface="Arial Narrow"/>
              </a:rPr>
              <a:t>that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people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70" dirty="0">
                <a:solidFill>
                  <a:srgbClr val="FAFAFA"/>
                </a:solidFill>
                <a:latin typeface="Arial Narrow"/>
                <a:cs typeface="Arial Narrow"/>
              </a:rPr>
              <a:t>with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lived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expertise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 are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55" dirty="0">
                <a:solidFill>
                  <a:srgbClr val="FAFAFA"/>
                </a:solidFill>
                <a:latin typeface="Arial Narrow"/>
                <a:cs typeface="Arial Narrow"/>
              </a:rPr>
              <a:t>not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only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included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but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fully</a:t>
            </a:r>
            <a:r>
              <a:rPr sz="1550" spc="-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integrated</a:t>
            </a:r>
            <a:r>
              <a:rPr sz="1550" spc="50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1550" spc="-4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valued</a:t>
            </a:r>
            <a:r>
              <a:rPr sz="1550" spc="-4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50" dirty="0">
                <a:solidFill>
                  <a:srgbClr val="FAFAFA"/>
                </a:solidFill>
                <a:latin typeface="Arial Narrow"/>
                <a:cs typeface="Arial Narrow"/>
              </a:rPr>
              <a:t>within</a:t>
            </a:r>
            <a:r>
              <a:rPr sz="1550" spc="-4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5" dirty="0">
                <a:solidFill>
                  <a:srgbClr val="FAFAFA"/>
                </a:solidFill>
                <a:latin typeface="Arial Narrow"/>
                <a:cs typeface="Arial Narrow"/>
              </a:rPr>
              <a:t>systems</a:t>
            </a:r>
            <a:r>
              <a:rPr sz="1550" spc="-4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55" dirty="0">
                <a:solidFill>
                  <a:srgbClr val="FAFAFA"/>
                </a:solidFill>
                <a:latin typeface="Arial Narrow"/>
                <a:cs typeface="Arial Narrow"/>
              </a:rPr>
              <a:t>across</a:t>
            </a:r>
            <a:r>
              <a:rPr sz="1550" spc="-4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Nevada.</a:t>
            </a:r>
            <a:endParaRPr sz="1550">
              <a:latin typeface="Arial Narrow"/>
              <a:cs typeface="Arial Narrow"/>
            </a:endParaRPr>
          </a:p>
          <a:p>
            <a:pPr marL="104775" marR="97790" algn="ctr">
              <a:lnSpc>
                <a:spcPts val="1500"/>
              </a:lnSpc>
              <a:spcBef>
                <a:spcPts val="1500"/>
              </a:spcBef>
            </a:pPr>
            <a:r>
              <a:rPr sz="1550" spc="65" dirty="0">
                <a:solidFill>
                  <a:srgbClr val="FAFAFA"/>
                </a:solidFill>
                <a:latin typeface="Arial Narrow"/>
                <a:cs typeface="Arial Narrow"/>
              </a:rPr>
              <a:t>With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grace,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35" dirty="0">
                <a:solidFill>
                  <a:srgbClr val="FAFAFA"/>
                </a:solidFill>
                <a:latin typeface="Arial Narrow"/>
                <a:cs typeface="Arial Narrow"/>
              </a:rPr>
              <a:t>passion,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tireless </a:t>
            </a:r>
            <a:r>
              <a:rPr sz="1550" spc="-40" dirty="0">
                <a:solidFill>
                  <a:srgbClr val="FAFAFA"/>
                </a:solidFill>
                <a:latin typeface="Arial Narrow"/>
                <a:cs typeface="Arial Narrow"/>
              </a:rPr>
              <a:t>advocacy,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35" dirty="0">
                <a:solidFill>
                  <a:srgbClr val="FAFAFA"/>
                </a:solidFill>
                <a:latin typeface="Arial Narrow"/>
                <a:cs typeface="Arial Narrow"/>
              </a:rPr>
              <a:t>she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50" dirty="0">
                <a:solidFill>
                  <a:srgbClr val="FAFAFA"/>
                </a:solidFill>
                <a:latin typeface="Arial Narrow"/>
                <a:cs typeface="Arial Narrow"/>
              </a:rPr>
              <a:t>has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nurtured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leadership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in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others,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amplifying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5" dirty="0">
                <a:solidFill>
                  <a:srgbClr val="FAFAFA"/>
                </a:solidFill>
                <a:latin typeface="Arial Narrow"/>
                <a:cs typeface="Arial Narrow"/>
              </a:rPr>
              <a:t>the </a:t>
            </a:r>
            <a:r>
              <a:rPr sz="1550" spc="-35" dirty="0">
                <a:solidFill>
                  <a:srgbClr val="FAFAFA"/>
                </a:solidFill>
                <a:latin typeface="Arial Narrow"/>
                <a:cs typeface="Arial Narrow"/>
              </a:rPr>
              <a:t>voices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85" dirty="0">
                <a:solidFill>
                  <a:srgbClr val="FAFAFA"/>
                </a:solidFill>
                <a:latin typeface="Arial Narrow"/>
                <a:cs typeface="Arial Narrow"/>
              </a:rPr>
              <a:t>of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those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55" dirty="0">
                <a:solidFill>
                  <a:srgbClr val="FAFAFA"/>
                </a:solidFill>
                <a:latin typeface="Arial Narrow"/>
                <a:cs typeface="Arial Narrow"/>
              </a:rPr>
              <a:t>too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50" dirty="0">
                <a:solidFill>
                  <a:srgbClr val="FAFAFA"/>
                </a:solidFill>
                <a:latin typeface="Arial Narrow"/>
                <a:cs typeface="Arial Narrow"/>
              </a:rPr>
              <a:t>often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overlooked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or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forgotten.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Simply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put,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the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Lived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140" dirty="0">
                <a:solidFill>
                  <a:srgbClr val="FAFAFA"/>
                </a:solidFill>
                <a:latin typeface="Arial Narrow"/>
                <a:cs typeface="Arial Narrow"/>
              </a:rPr>
              <a:t>X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Team</a:t>
            </a:r>
            <a:r>
              <a:rPr sz="1550" spc="1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would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55" dirty="0">
                <a:solidFill>
                  <a:srgbClr val="FAFAFA"/>
                </a:solidFill>
                <a:latin typeface="Arial Narrow"/>
                <a:cs typeface="Arial Narrow"/>
              </a:rPr>
              <a:t>not</a:t>
            </a:r>
            <a:r>
              <a:rPr sz="1550" spc="1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exist </a:t>
            </a:r>
            <a:r>
              <a:rPr sz="1550" spc="50" dirty="0">
                <a:solidFill>
                  <a:srgbClr val="FAFAFA"/>
                </a:solidFill>
                <a:latin typeface="Arial Narrow"/>
                <a:cs typeface="Arial Narrow"/>
              </a:rPr>
              <a:t>without</a:t>
            </a:r>
            <a:r>
              <a:rPr sz="1550" spc="-3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her</a:t>
            </a:r>
            <a:r>
              <a:rPr sz="1550" spc="3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20" dirty="0">
                <a:solidFill>
                  <a:srgbClr val="FAFAFA"/>
                </a:solidFill>
                <a:latin typeface="Arial Narrow"/>
                <a:cs typeface="Arial Narrow"/>
              </a:rPr>
              <a:t>compassionate</a:t>
            </a:r>
            <a:r>
              <a:rPr sz="1550" spc="-3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and</a:t>
            </a:r>
            <a:r>
              <a:rPr sz="1550" spc="-30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50" dirty="0">
                <a:solidFill>
                  <a:srgbClr val="FAFAFA"/>
                </a:solidFill>
                <a:latin typeface="Arial Narrow"/>
                <a:cs typeface="Arial Narrow"/>
              </a:rPr>
              <a:t>Fearless</a:t>
            </a:r>
            <a:r>
              <a:rPr sz="1550" spc="-3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-10" dirty="0">
                <a:solidFill>
                  <a:srgbClr val="FAFAFA"/>
                </a:solidFill>
                <a:latin typeface="Arial Narrow"/>
                <a:cs typeface="Arial Narrow"/>
              </a:rPr>
              <a:t>Leadership</a:t>
            </a:r>
            <a:endParaRPr sz="1550">
              <a:latin typeface="Arial Narrow"/>
              <a:cs typeface="Arial Narrow"/>
            </a:endParaRPr>
          </a:p>
          <a:p>
            <a:pPr marR="35560" algn="ctr">
              <a:lnSpc>
                <a:spcPts val="1680"/>
              </a:lnSpc>
              <a:spcBef>
                <a:spcPts val="1150"/>
              </a:spcBef>
            </a:pP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We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thank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you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60" dirty="0">
                <a:solidFill>
                  <a:srgbClr val="FAFAFA"/>
                </a:solidFill>
                <a:latin typeface="Arial Narrow"/>
                <a:cs typeface="Arial Narrow"/>
              </a:rPr>
              <a:t>for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your unwavering</a:t>
            </a:r>
            <a:r>
              <a:rPr sz="1550" spc="-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35" dirty="0">
                <a:solidFill>
                  <a:srgbClr val="FAFAFA"/>
                </a:solidFill>
                <a:latin typeface="Arial Narrow"/>
                <a:cs typeface="Arial Narrow"/>
              </a:rPr>
              <a:t>commitment</a:t>
            </a:r>
            <a:endParaRPr sz="1550">
              <a:latin typeface="Arial Narrow"/>
              <a:cs typeface="Arial Narrow"/>
            </a:endParaRPr>
          </a:p>
          <a:p>
            <a:pPr marR="35560" algn="ctr">
              <a:lnSpc>
                <a:spcPts val="1680"/>
              </a:lnSpc>
            </a:pPr>
            <a:r>
              <a:rPr sz="1550" dirty="0">
                <a:solidFill>
                  <a:srgbClr val="FAFAFA"/>
                </a:solidFill>
                <a:latin typeface="Arial Narrow"/>
                <a:cs typeface="Arial Narrow"/>
              </a:rPr>
              <a:t>-Lived</a:t>
            </a:r>
            <a:r>
              <a:rPr sz="1550" spc="-45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1550" spc="35" dirty="0">
                <a:solidFill>
                  <a:srgbClr val="FAFAFA"/>
                </a:solidFill>
                <a:latin typeface="Arial Narrow"/>
                <a:cs typeface="Arial Narrow"/>
              </a:rPr>
              <a:t>X.</a:t>
            </a:r>
            <a:endParaRPr sz="15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2042" y="2369862"/>
              <a:ext cx="1384422" cy="138442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02042" y="2369862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0"/>
                  </a:moveTo>
                  <a:lnTo>
                    <a:pt x="643282" y="1593"/>
                  </a:lnTo>
                  <a:lnTo>
                    <a:pt x="596857" y="6304"/>
                  </a:lnTo>
                  <a:lnTo>
                    <a:pt x="551390" y="14029"/>
                  </a:lnTo>
                  <a:lnTo>
                    <a:pt x="506983" y="24667"/>
                  </a:lnTo>
                  <a:lnTo>
                    <a:pt x="463740" y="38114"/>
                  </a:lnTo>
                  <a:lnTo>
                    <a:pt x="421764" y="54267"/>
                  </a:lnTo>
                  <a:lnTo>
                    <a:pt x="381157" y="73024"/>
                  </a:lnTo>
                  <a:lnTo>
                    <a:pt x="342022" y="94282"/>
                  </a:lnTo>
                  <a:lnTo>
                    <a:pt x="304462" y="117937"/>
                  </a:lnTo>
                  <a:lnTo>
                    <a:pt x="268580" y="143887"/>
                  </a:lnTo>
                  <a:lnTo>
                    <a:pt x="234478" y="172029"/>
                  </a:lnTo>
                  <a:lnTo>
                    <a:pt x="202261" y="202261"/>
                  </a:lnTo>
                  <a:lnTo>
                    <a:pt x="172029" y="234478"/>
                  </a:lnTo>
                  <a:lnTo>
                    <a:pt x="143887" y="268580"/>
                  </a:lnTo>
                  <a:lnTo>
                    <a:pt x="117937" y="304462"/>
                  </a:lnTo>
                  <a:lnTo>
                    <a:pt x="94282" y="342022"/>
                  </a:lnTo>
                  <a:lnTo>
                    <a:pt x="73024" y="381157"/>
                  </a:lnTo>
                  <a:lnTo>
                    <a:pt x="54267" y="421764"/>
                  </a:lnTo>
                  <a:lnTo>
                    <a:pt x="38114" y="463740"/>
                  </a:lnTo>
                  <a:lnTo>
                    <a:pt x="24667" y="506983"/>
                  </a:lnTo>
                  <a:lnTo>
                    <a:pt x="14029" y="551390"/>
                  </a:lnTo>
                  <a:lnTo>
                    <a:pt x="6304" y="596857"/>
                  </a:lnTo>
                  <a:lnTo>
                    <a:pt x="1593" y="643282"/>
                  </a:lnTo>
                  <a:lnTo>
                    <a:pt x="0" y="690562"/>
                  </a:lnTo>
                  <a:lnTo>
                    <a:pt x="1593" y="737842"/>
                  </a:lnTo>
                  <a:lnTo>
                    <a:pt x="6304" y="784267"/>
                  </a:lnTo>
                  <a:lnTo>
                    <a:pt x="14029" y="829734"/>
                  </a:lnTo>
                  <a:lnTo>
                    <a:pt x="24667" y="874141"/>
                  </a:lnTo>
                  <a:lnTo>
                    <a:pt x="38114" y="917384"/>
                  </a:lnTo>
                  <a:lnTo>
                    <a:pt x="54267" y="959360"/>
                  </a:lnTo>
                  <a:lnTo>
                    <a:pt x="73024" y="999967"/>
                  </a:lnTo>
                  <a:lnTo>
                    <a:pt x="94282" y="1039102"/>
                  </a:lnTo>
                  <a:lnTo>
                    <a:pt x="117937" y="1076662"/>
                  </a:lnTo>
                  <a:lnTo>
                    <a:pt x="143887" y="1112544"/>
                  </a:lnTo>
                  <a:lnTo>
                    <a:pt x="172029" y="1146646"/>
                  </a:lnTo>
                  <a:lnTo>
                    <a:pt x="202261" y="1178863"/>
                  </a:lnTo>
                  <a:lnTo>
                    <a:pt x="234478" y="1209095"/>
                  </a:lnTo>
                  <a:lnTo>
                    <a:pt x="268580" y="1237237"/>
                  </a:lnTo>
                  <a:lnTo>
                    <a:pt x="304462" y="1263187"/>
                  </a:lnTo>
                  <a:lnTo>
                    <a:pt x="342022" y="1286843"/>
                  </a:lnTo>
                  <a:lnTo>
                    <a:pt x="381157" y="1308100"/>
                  </a:lnTo>
                  <a:lnTo>
                    <a:pt x="421764" y="1326857"/>
                  </a:lnTo>
                  <a:lnTo>
                    <a:pt x="463740" y="1343010"/>
                  </a:lnTo>
                  <a:lnTo>
                    <a:pt x="506983" y="1356457"/>
                  </a:lnTo>
                  <a:lnTo>
                    <a:pt x="551390" y="1367095"/>
                  </a:lnTo>
                  <a:lnTo>
                    <a:pt x="596857" y="1374821"/>
                  </a:lnTo>
                  <a:lnTo>
                    <a:pt x="643282" y="1379531"/>
                  </a:lnTo>
                  <a:lnTo>
                    <a:pt x="690562" y="1381125"/>
                  </a:lnTo>
                  <a:lnTo>
                    <a:pt x="737842" y="1379531"/>
                  </a:lnTo>
                  <a:lnTo>
                    <a:pt x="784267" y="1374821"/>
                  </a:lnTo>
                  <a:lnTo>
                    <a:pt x="829734" y="1367095"/>
                  </a:lnTo>
                  <a:lnTo>
                    <a:pt x="874141" y="1356457"/>
                  </a:lnTo>
                  <a:lnTo>
                    <a:pt x="917384" y="1343010"/>
                  </a:lnTo>
                  <a:lnTo>
                    <a:pt x="959360" y="1326857"/>
                  </a:lnTo>
                  <a:lnTo>
                    <a:pt x="999967" y="1308100"/>
                  </a:lnTo>
                  <a:lnTo>
                    <a:pt x="1039102" y="1286843"/>
                  </a:lnTo>
                  <a:lnTo>
                    <a:pt x="1076662" y="1263187"/>
                  </a:lnTo>
                  <a:lnTo>
                    <a:pt x="1112544" y="1237237"/>
                  </a:lnTo>
                  <a:lnTo>
                    <a:pt x="1146646" y="1209095"/>
                  </a:lnTo>
                  <a:lnTo>
                    <a:pt x="1178863" y="1178863"/>
                  </a:lnTo>
                  <a:lnTo>
                    <a:pt x="1209095" y="1146646"/>
                  </a:lnTo>
                  <a:lnTo>
                    <a:pt x="1237237" y="1112544"/>
                  </a:lnTo>
                  <a:lnTo>
                    <a:pt x="1263187" y="1076662"/>
                  </a:lnTo>
                  <a:lnTo>
                    <a:pt x="1286843" y="1039102"/>
                  </a:lnTo>
                  <a:lnTo>
                    <a:pt x="1308100" y="999967"/>
                  </a:lnTo>
                  <a:lnTo>
                    <a:pt x="1326857" y="959360"/>
                  </a:lnTo>
                  <a:lnTo>
                    <a:pt x="1343010" y="917384"/>
                  </a:lnTo>
                  <a:lnTo>
                    <a:pt x="1356457" y="874141"/>
                  </a:lnTo>
                  <a:lnTo>
                    <a:pt x="1367095" y="829734"/>
                  </a:lnTo>
                  <a:lnTo>
                    <a:pt x="1374821" y="784267"/>
                  </a:lnTo>
                  <a:lnTo>
                    <a:pt x="1379531" y="737842"/>
                  </a:lnTo>
                  <a:lnTo>
                    <a:pt x="1381125" y="690562"/>
                  </a:lnTo>
                  <a:lnTo>
                    <a:pt x="1379531" y="643282"/>
                  </a:lnTo>
                  <a:lnTo>
                    <a:pt x="1374821" y="596857"/>
                  </a:lnTo>
                  <a:lnTo>
                    <a:pt x="1367095" y="551390"/>
                  </a:lnTo>
                  <a:lnTo>
                    <a:pt x="1356457" y="506983"/>
                  </a:lnTo>
                  <a:lnTo>
                    <a:pt x="1343010" y="463740"/>
                  </a:lnTo>
                  <a:lnTo>
                    <a:pt x="1326857" y="421764"/>
                  </a:lnTo>
                  <a:lnTo>
                    <a:pt x="1308100" y="381157"/>
                  </a:lnTo>
                  <a:lnTo>
                    <a:pt x="1286843" y="342022"/>
                  </a:lnTo>
                  <a:lnTo>
                    <a:pt x="1263187" y="304462"/>
                  </a:lnTo>
                  <a:lnTo>
                    <a:pt x="1237237" y="268580"/>
                  </a:lnTo>
                  <a:lnTo>
                    <a:pt x="1209095" y="234478"/>
                  </a:lnTo>
                  <a:lnTo>
                    <a:pt x="1178863" y="202261"/>
                  </a:lnTo>
                  <a:lnTo>
                    <a:pt x="1146646" y="172029"/>
                  </a:lnTo>
                  <a:lnTo>
                    <a:pt x="1112544" y="143887"/>
                  </a:lnTo>
                  <a:lnTo>
                    <a:pt x="1076662" y="117937"/>
                  </a:lnTo>
                  <a:lnTo>
                    <a:pt x="1039102" y="94282"/>
                  </a:lnTo>
                  <a:lnTo>
                    <a:pt x="999967" y="73024"/>
                  </a:lnTo>
                  <a:lnTo>
                    <a:pt x="959360" y="54267"/>
                  </a:lnTo>
                  <a:lnTo>
                    <a:pt x="917384" y="38114"/>
                  </a:lnTo>
                  <a:lnTo>
                    <a:pt x="874141" y="24667"/>
                  </a:lnTo>
                  <a:lnTo>
                    <a:pt x="829734" y="14029"/>
                  </a:lnTo>
                  <a:lnTo>
                    <a:pt x="784267" y="6304"/>
                  </a:lnTo>
                  <a:lnTo>
                    <a:pt x="737842" y="1593"/>
                  </a:lnTo>
                  <a:lnTo>
                    <a:pt x="690562" y="0"/>
                  </a:lnTo>
                </a:path>
              </a:pathLst>
            </a:custGeom>
            <a:ln w="76019">
              <a:solidFill>
                <a:srgbClr val="D958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0631" y="2095523"/>
              <a:ext cx="1384422" cy="13844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80631" y="2095523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0"/>
                  </a:moveTo>
                  <a:lnTo>
                    <a:pt x="643282" y="1593"/>
                  </a:lnTo>
                  <a:lnTo>
                    <a:pt x="596857" y="6304"/>
                  </a:lnTo>
                  <a:lnTo>
                    <a:pt x="551390" y="14029"/>
                  </a:lnTo>
                  <a:lnTo>
                    <a:pt x="506983" y="24667"/>
                  </a:lnTo>
                  <a:lnTo>
                    <a:pt x="463740" y="38114"/>
                  </a:lnTo>
                  <a:lnTo>
                    <a:pt x="421764" y="54267"/>
                  </a:lnTo>
                  <a:lnTo>
                    <a:pt x="381157" y="73024"/>
                  </a:lnTo>
                  <a:lnTo>
                    <a:pt x="342022" y="94282"/>
                  </a:lnTo>
                  <a:lnTo>
                    <a:pt x="304462" y="117937"/>
                  </a:lnTo>
                  <a:lnTo>
                    <a:pt x="268580" y="143887"/>
                  </a:lnTo>
                  <a:lnTo>
                    <a:pt x="234478" y="172029"/>
                  </a:lnTo>
                  <a:lnTo>
                    <a:pt x="202261" y="202261"/>
                  </a:lnTo>
                  <a:lnTo>
                    <a:pt x="172029" y="234478"/>
                  </a:lnTo>
                  <a:lnTo>
                    <a:pt x="143887" y="268580"/>
                  </a:lnTo>
                  <a:lnTo>
                    <a:pt x="117937" y="304462"/>
                  </a:lnTo>
                  <a:lnTo>
                    <a:pt x="94282" y="342022"/>
                  </a:lnTo>
                  <a:lnTo>
                    <a:pt x="73024" y="381157"/>
                  </a:lnTo>
                  <a:lnTo>
                    <a:pt x="54267" y="421764"/>
                  </a:lnTo>
                  <a:lnTo>
                    <a:pt x="38114" y="463740"/>
                  </a:lnTo>
                  <a:lnTo>
                    <a:pt x="24667" y="506983"/>
                  </a:lnTo>
                  <a:lnTo>
                    <a:pt x="14029" y="551390"/>
                  </a:lnTo>
                  <a:lnTo>
                    <a:pt x="6304" y="596857"/>
                  </a:lnTo>
                  <a:lnTo>
                    <a:pt x="1593" y="643282"/>
                  </a:lnTo>
                  <a:lnTo>
                    <a:pt x="0" y="690562"/>
                  </a:lnTo>
                  <a:lnTo>
                    <a:pt x="1593" y="737842"/>
                  </a:lnTo>
                  <a:lnTo>
                    <a:pt x="6304" y="784267"/>
                  </a:lnTo>
                  <a:lnTo>
                    <a:pt x="14029" y="829734"/>
                  </a:lnTo>
                  <a:lnTo>
                    <a:pt x="24667" y="874141"/>
                  </a:lnTo>
                  <a:lnTo>
                    <a:pt x="38114" y="917384"/>
                  </a:lnTo>
                  <a:lnTo>
                    <a:pt x="54267" y="959360"/>
                  </a:lnTo>
                  <a:lnTo>
                    <a:pt x="73024" y="999967"/>
                  </a:lnTo>
                  <a:lnTo>
                    <a:pt x="94282" y="1039102"/>
                  </a:lnTo>
                  <a:lnTo>
                    <a:pt x="117937" y="1076662"/>
                  </a:lnTo>
                  <a:lnTo>
                    <a:pt x="143887" y="1112544"/>
                  </a:lnTo>
                  <a:lnTo>
                    <a:pt x="172029" y="1146646"/>
                  </a:lnTo>
                  <a:lnTo>
                    <a:pt x="202261" y="1178863"/>
                  </a:lnTo>
                  <a:lnTo>
                    <a:pt x="234478" y="1209095"/>
                  </a:lnTo>
                  <a:lnTo>
                    <a:pt x="268580" y="1237237"/>
                  </a:lnTo>
                  <a:lnTo>
                    <a:pt x="304462" y="1263187"/>
                  </a:lnTo>
                  <a:lnTo>
                    <a:pt x="342022" y="1286843"/>
                  </a:lnTo>
                  <a:lnTo>
                    <a:pt x="381157" y="1308100"/>
                  </a:lnTo>
                  <a:lnTo>
                    <a:pt x="421764" y="1326857"/>
                  </a:lnTo>
                  <a:lnTo>
                    <a:pt x="463740" y="1343010"/>
                  </a:lnTo>
                  <a:lnTo>
                    <a:pt x="506983" y="1356457"/>
                  </a:lnTo>
                  <a:lnTo>
                    <a:pt x="551390" y="1367095"/>
                  </a:lnTo>
                  <a:lnTo>
                    <a:pt x="596857" y="1374821"/>
                  </a:lnTo>
                  <a:lnTo>
                    <a:pt x="643282" y="1379531"/>
                  </a:lnTo>
                  <a:lnTo>
                    <a:pt x="690562" y="1381125"/>
                  </a:lnTo>
                  <a:lnTo>
                    <a:pt x="737842" y="1379531"/>
                  </a:lnTo>
                  <a:lnTo>
                    <a:pt x="784267" y="1374821"/>
                  </a:lnTo>
                  <a:lnTo>
                    <a:pt x="829734" y="1367095"/>
                  </a:lnTo>
                  <a:lnTo>
                    <a:pt x="874141" y="1356457"/>
                  </a:lnTo>
                  <a:lnTo>
                    <a:pt x="917384" y="1343010"/>
                  </a:lnTo>
                  <a:lnTo>
                    <a:pt x="959360" y="1326857"/>
                  </a:lnTo>
                  <a:lnTo>
                    <a:pt x="999967" y="1308100"/>
                  </a:lnTo>
                  <a:lnTo>
                    <a:pt x="1039102" y="1286843"/>
                  </a:lnTo>
                  <a:lnTo>
                    <a:pt x="1076662" y="1263187"/>
                  </a:lnTo>
                  <a:lnTo>
                    <a:pt x="1112544" y="1237237"/>
                  </a:lnTo>
                  <a:lnTo>
                    <a:pt x="1146646" y="1209095"/>
                  </a:lnTo>
                  <a:lnTo>
                    <a:pt x="1178863" y="1178863"/>
                  </a:lnTo>
                  <a:lnTo>
                    <a:pt x="1209095" y="1146646"/>
                  </a:lnTo>
                  <a:lnTo>
                    <a:pt x="1237237" y="1112544"/>
                  </a:lnTo>
                  <a:lnTo>
                    <a:pt x="1263187" y="1076662"/>
                  </a:lnTo>
                  <a:lnTo>
                    <a:pt x="1286843" y="1039102"/>
                  </a:lnTo>
                  <a:lnTo>
                    <a:pt x="1308100" y="999967"/>
                  </a:lnTo>
                  <a:lnTo>
                    <a:pt x="1326857" y="959360"/>
                  </a:lnTo>
                  <a:lnTo>
                    <a:pt x="1343010" y="917384"/>
                  </a:lnTo>
                  <a:lnTo>
                    <a:pt x="1356457" y="874141"/>
                  </a:lnTo>
                  <a:lnTo>
                    <a:pt x="1367095" y="829734"/>
                  </a:lnTo>
                  <a:lnTo>
                    <a:pt x="1374821" y="784267"/>
                  </a:lnTo>
                  <a:lnTo>
                    <a:pt x="1379531" y="737842"/>
                  </a:lnTo>
                  <a:lnTo>
                    <a:pt x="1381125" y="690562"/>
                  </a:lnTo>
                  <a:lnTo>
                    <a:pt x="1379531" y="643282"/>
                  </a:lnTo>
                  <a:lnTo>
                    <a:pt x="1374821" y="596857"/>
                  </a:lnTo>
                  <a:lnTo>
                    <a:pt x="1367095" y="551390"/>
                  </a:lnTo>
                  <a:lnTo>
                    <a:pt x="1356457" y="506983"/>
                  </a:lnTo>
                  <a:lnTo>
                    <a:pt x="1343010" y="463740"/>
                  </a:lnTo>
                  <a:lnTo>
                    <a:pt x="1326857" y="421764"/>
                  </a:lnTo>
                  <a:lnTo>
                    <a:pt x="1308100" y="381157"/>
                  </a:lnTo>
                  <a:lnTo>
                    <a:pt x="1286843" y="342022"/>
                  </a:lnTo>
                  <a:lnTo>
                    <a:pt x="1263187" y="304462"/>
                  </a:lnTo>
                  <a:lnTo>
                    <a:pt x="1237237" y="268580"/>
                  </a:lnTo>
                  <a:lnTo>
                    <a:pt x="1209095" y="234478"/>
                  </a:lnTo>
                  <a:lnTo>
                    <a:pt x="1178863" y="202261"/>
                  </a:lnTo>
                  <a:lnTo>
                    <a:pt x="1146646" y="172029"/>
                  </a:lnTo>
                  <a:lnTo>
                    <a:pt x="1112544" y="143887"/>
                  </a:lnTo>
                  <a:lnTo>
                    <a:pt x="1076662" y="117937"/>
                  </a:lnTo>
                  <a:lnTo>
                    <a:pt x="1039102" y="94282"/>
                  </a:lnTo>
                  <a:lnTo>
                    <a:pt x="999967" y="73024"/>
                  </a:lnTo>
                  <a:lnTo>
                    <a:pt x="959360" y="54267"/>
                  </a:lnTo>
                  <a:lnTo>
                    <a:pt x="917384" y="38114"/>
                  </a:lnTo>
                  <a:lnTo>
                    <a:pt x="874141" y="24667"/>
                  </a:lnTo>
                  <a:lnTo>
                    <a:pt x="829734" y="14029"/>
                  </a:lnTo>
                  <a:lnTo>
                    <a:pt x="784267" y="6304"/>
                  </a:lnTo>
                  <a:lnTo>
                    <a:pt x="737842" y="1593"/>
                  </a:lnTo>
                  <a:lnTo>
                    <a:pt x="690562" y="0"/>
                  </a:lnTo>
                </a:path>
              </a:pathLst>
            </a:custGeom>
            <a:ln w="76019">
              <a:solidFill>
                <a:srgbClr val="FBF2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4313" y="2369862"/>
              <a:ext cx="1384422" cy="13844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44313" y="2369862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0"/>
                  </a:moveTo>
                  <a:lnTo>
                    <a:pt x="643282" y="1593"/>
                  </a:lnTo>
                  <a:lnTo>
                    <a:pt x="596857" y="6304"/>
                  </a:lnTo>
                  <a:lnTo>
                    <a:pt x="551390" y="14029"/>
                  </a:lnTo>
                  <a:lnTo>
                    <a:pt x="506983" y="24667"/>
                  </a:lnTo>
                  <a:lnTo>
                    <a:pt x="463740" y="38114"/>
                  </a:lnTo>
                  <a:lnTo>
                    <a:pt x="421764" y="54267"/>
                  </a:lnTo>
                  <a:lnTo>
                    <a:pt x="381157" y="73024"/>
                  </a:lnTo>
                  <a:lnTo>
                    <a:pt x="342022" y="94282"/>
                  </a:lnTo>
                  <a:lnTo>
                    <a:pt x="304462" y="117937"/>
                  </a:lnTo>
                  <a:lnTo>
                    <a:pt x="268580" y="143887"/>
                  </a:lnTo>
                  <a:lnTo>
                    <a:pt x="234478" y="172029"/>
                  </a:lnTo>
                  <a:lnTo>
                    <a:pt x="202261" y="202261"/>
                  </a:lnTo>
                  <a:lnTo>
                    <a:pt x="172029" y="234478"/>
                  </a:lnTo>
                  <a:lnTo>
                    <a:pt x="143887" y="268580"/>
                  </a:lnTo>
                  <a:lnTo>
                    <a:pt x="117937" y="304462"/>
                  </a:lnTo>
                  <a:lnTo>
                    <a:pt x="94282" y="342022"/>
                  </a:lnTo>
                  <a:lnTo>
                    <a:pt x="73024" y="381157"/>
                  </a:lnTo>
                  <a:lnTo>
                    <a:pt x="54267" y="421764"/>
                  </a:lnTo>
                  <a:lnTo>
                    <a:pt x="38114" y="463740"/>
                  </a:lnTo>
                  <a:lnTo>
                    <a:pt x="24667" y="506983"/>
                  </a:lnTo>
                  <a:lnTo>
                    <a:pt x="14029" y="551390"/>
                  </a:lnTo>
                  <a:lnTo>
                    <a:pt x="6304" y="596857"/>
                  </a:lnTo>
                  <a:lnTo>
                    <a:pt x="1593" y="643282"/>
                  </a:lnTo>
                  <a:lnTo>
                    <a:pt x="0" y="690562"/>
                  </a:lnTo>
                  <a:lnTo>
                    <a:pt x="1593" y="737842"/>
                  </a:lnTo>
                  <a:lnTo>
                    <a:pt x="6304" y="784267"/>
                  </a:lnTo>
                  <a:lnTo>
                    <a:pt x="14029" y="829734"/>
                  </a:lnTo>
                  <a:lnTo>
                    <a:pt x="24667" y="874141"/>
                  </a:lnTo>
                  <a:lnTo>
                    <a:pt x="38114" y="917384"/>
                  </a:lnTo>
                  <a:lnTo>
                    <a:pt x="54267" y="959360"/>
                  </a:lnTo>
                  <a:lnTo>
                    <a:pt x="73024" y="999967"/>
                  </a:lnTo>
                  <a:lnTo>
                    <a:pt x="94282" y="1039102"/>
                  </a:lnTo>
                  <a:lnTo>
                    <a:pt x="117937" y="1076662"/>
                  </a:lnTo>
                  <a:lnTo>
                    <a:pt x="143887" y="1112544"/>
                  </a:lnTo>
                  <a:lnTo>
                    <a:pt x="172029" y="1146646"/>
                  </a:lnTo>
                  <a:lnTo>
                    <a:pt x="202261" y="1178863"/>
                  </a:lnTo>
                  <a:lnTo>
                    <a:pt x="234478" y="1209095"/>
                  </a:lnTo>
                  <a:lnTo>
                    <a:pt x="268580" y="1237237"/>
                  </a:lnTo>
                  <a:lnTo>
                    <a:pt x="304462" y="1263187"/>
                  </a:lnTo>
                  <a:lnTo>
                    <a:pt x="342022" y="1286843"/>
                  </a:lnTo>
                  <a:lnTo>
                    <a:pt x="381157" y="1308100"/>
                  </a:lnTo>
                  <a:lnTo>
                    <a:pt x="421764" y="1326857"/>
                  </a:lnTo>
                  <a:lnTo>
                    <a:pt x="463740" y="1343010"/>
                  </a:lnTo>
                  <a:lnTo>
                    <a:pt x="506983" y="1356457"/>
                  </a:lnTo>
                  <a:lnTo>
                    <a:pt x="551390" y="1367095"/>
                  </a:lnTo>
                  <a:lnTo>
                    <a:pt x="596857" y="1374821"/>
                  </a:lnTo>
                  <a:lnTo>
                    <a:pt x="643282" y="1379531"/>
                  </a:lnTo>
                  <a:lnTo>
                    <a:pt x="690562" y="1381125"/>
                  </a:lnTo>
                  <a:lnTo>
                    <a:pt x="737842" y="1379531"/>
                  </a:lnTo>
                  <a:lnTo>
                    <a:pt x="784267" y="1374821"/>
                  </a:lnTo>
                  <a:lnTo>
                    <a:pt x="829734" y="1367095"/>
                  </a:lnTo>
                  <a:lnTo>
                    <a:pt x="874141" y="1356457"/>
                  </a:lnTo>
                  <a:lnTo>
                    <a:pt x="917384" y="1343010"/>
                  </a:lnTo>
                  <a:lnTo>
                    <a:pt x="959360" y="1326857"/>
                  </a:lnTo>
                  <a:lnTo>
                    <a:pt x="999967" y="1308100"/>
                  </a:lnTo>
                  <a:lnTo>
                    <a:pt x="1039102" y="1286843"/>
                  </a:lnTo>
                  <a:lnTo>
                    <a:pt x="1076662" y="1263187"/>
                  </a:lnTo>
                  <a:lnTo>
                    <a:pt x="1112544" y="1237237"/>
                  </a:lnTo>
                  <a:lnTo>
                    <a:pt x="1146646" y="1209095"/>
                  </a:lnTo>
                  <a:lnTo>
                    <a:pt x="1178863" y="1178863"/>
                  </a:lnTo>
                  <a:lnTo>
                    <a:pt x="1209095" y="1146646"/>
                  </a:lnTo>
                  <a:lnTo>
                    <a:pt x="1237237" y="1112544"/>
                  </a:lnTo>
                  <a:lnTo>
                    <a:pt x="1263187" y="1076662"/>
                  </a:lnTo>
                  <a:lnTo>
                    <a:pt x="1286843" y="1039102"/>
                  </a:lnTo>
                  <a:lnTo>
                    <a:pt x="1308100" y="999967"/>
                  </a:lnTo>
                  <a:lnTo>
                    <a:pt x="1326857" y="959360"/>
                  </a:lnTo>
                  <a:lnTo>
                    <a:pt x="1343010" y="917384"/>
                  </a:lnTo>
                  <a:lnTo>
                    <a:pt x="1356457" y="874141"/>
                  </a:lnTo>
                  <a:lnTo>
                    <a:pt x="1367095" y="829734"/>
                  </a:lnTo>
                  <a:lnTo>
                    <a:pt x="1374821" y="784267"/>
                  </a:lnTo>
                  <a:lnTo>
                    <a:pt x="1379531" y="737842"/>
                  </a:lnTo>
                  <a:lnTo>
                    <a:pt x="1381125" y="690562"/>
                  </a:lnTo>
                  <a:lnTo>
                    <a:pt x="1379531" y="643282"/>
                  </a:lnTo>
                  <a:lnTo>
                    <a:pt x="1374821" y="596857"/>
                  </a:lnTo>
                  <a:lnTo>
                    <a:pt x="1367095" y="551390"/>
                  </a:lnTo>
                  <a:lnTo>
                    <a:pt x="1356457" y="506983"/>
                  </a:lnTo>
                  <a:lnTo>
                    <a:pt x="1343010" y="463740"/>
                  </a:lnTo>
                  <a:lnTo>
                    <a:pt x="1326857" y="421764"/>
                  </a:lnTo>
                  <a:lnTo>
                    <a:pt x="1308100" y="381157"/>
                  </a:lnTo>
                  <a:lnTo>
                    <a:pt x="1286843" y="342022"/>
                  </a:lnTo>
                  <a:lnTo>
                    <a:pt x="1263187" y="304462"/>
                  </a:lnTo>
                  <a:lnTo>
                    <a:pt x="1237237" y="268580"/>
                  </a:lnTo>
                  <a:lnTo>
                    <a:pt x="1209095" y="234478"/>
                  </a:lnTo>
                  <a:lnTo>
                    <a:pt x="1178863" y="202261"/>
                  </a:lnTo>
                  <a:lnTo>
                    <a:pt x="1146646" y="172029"/>
                  </a:lnTo>
                  <a:lnTo>
                    <a:pt x="1112544" y="143887"/>
                  </a:lnTo>
                  <a:lnTo>
                    <a:pt x="1076662" y="117937"/>
                  </a:lnTo>
                  <a:lnTo>
                    <a:pt x="1039102" y="94282"/>
                  </a:lnTo>
                  <a:lnTo>
                    <a:pt x="999967" y="73024"/>
                  </a:lnTo>
                  <a:lnTo>
                    <a:pt x="959360" y="54267"/>
                  </a:lnTo>
                  <a:lnTo>
                    <a:pt x="917384" y="38114"/>
                  </a:lnTo>
                  <a:lnTo>
                    <a:pt x="874141" y="24667"/>
                  </a:lnTo>
                  <a:lnTo>
                    <a:pt x="829734" y="14029"/>
                  </a:lnTo>
                  <a:lnTo>
                    <a:pt x="784267" y="6304"/>
                  </a:lnTo>
                  <a:lnTo>
                    <a:pt x="737842" y="1593"/>
                  </a:lnTo>
                  <a:lnTo>
                    <a:pt x="690562" y="0"/>
                  </a:lnTo>
                </a:path>
              </a:pathLst>
            </a:custGeom>
            <a:ln w="76019">
              <a:solidFill>
                <a:srgbClr val="CCFF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85785" y="4256375"/>
              <a:ext cx="1384423" cy="138536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985785" y="4257314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0"/>
                  </a:moveTo>
                  <a:lnTo>
                    <a:pt x="643282" y="1593"/>
                  </a:lnTo>
                  <a:lnTo>
                    <a:pt x="596857" y="6304"/>
                  </a:lnTo>
                  <a:lnTo>
                    <a:pt x="551390" y="14029"/>
                  </a:lnTo>
                  <a:lnTo>
                    <a:pt x="506983" y="24667"/>
                  </a:lnTo>
                  <a:lnTo>
                    <a:pt x="463740" y="38114"/>
                  </a:lnTo>
                  <a:lnTo>
                    <a:pt x="421764" y="54267"/>
                  </a:lnTo>
                  <a:lnTo>
                    <a:pt x="381157" y="73024"/>
                  </a:lnTo>
                  <a:lnTo>
                    <a:pt x="342022" y="94282"/>
                  </a:lnTo>
                  <a:lnTo>
                    <a:pt x="304462" y="117937"/>
                  </a:lnTo>
                  <a:lnTo>
                    <a:pt x="268580" y="143887"/>
                  </a:lnTo>
                  <a:lnTo>
                    <a:pt x="234478" y="172029"/>
                  </a:lnTo>
                  <a:lnTo>
                    <a:pt x="202261" y="202261"/>
                  </a:lnTo>
                  <a:lnTo>
                    <a:pt x="172029" y="234478"/>
                  </a:lnTo>
                  <a:lnTo>
                    <a:pt x="143887" y="268580"/>
                  </a:lnTo>
                  <a:lnTo>
                    <a:pt x="117937" y="304462"/>
                  </a:lnTo>
                  <a:lnTo>
                    <a:pt x="94282" y="342022"/>
                  </a:lnTo>
                  <a:lnTo>
                    <a:pt x="73024" y="381157"/>
                  </a:lnTo>
                  <a:lnTo>
                    <a:pt x="54267" y="421764"/>
                  </a:lnTo>
                  <a:lnTo>
                    <a:pt x="38114" y="463740"/>
                  </a:lnTo>
                  <a:lnTo>
                    <a:pt x="24667" y="506983"/>
                  </a:lnTo>
                  <a:lnTo>
                    <a:pt x="14029" y="551390"/>
                  </a:lnTo>
                  <a:lnTo>
                    <a:pt x="6304" y="596857"/>
                  </a:lnTo>
                  <a:lnTo>
                    <a:pt x="1593" y="643282"/>
                  </a:lnTo>
                  <a:lnTo>
                    <a:pt x="0" y="690562"/>
                  </a:lnTo>
                  <a:lnTo>
                    <a:pt x="1593" y="737842"/>
                  </a:lnTo>
                  <a:lnTo>
                    <a:pt x="6304" y="784267"/>
                  </a:lnTo>
                  <a:lnTo>
                    <a:pt x="14029" y="829734"/>
                  </a:lnTo>
                  <a:lnTo>
                    <a:pt x="24667" y="874141"/>
                  </a:lnTo>
                  <a:lnTo>
                    <a:pt x="38114" y="917384"/>
                  </a:lnTo>
                  <a:lnTo>
                    <a:pt x="54267" y="959360"/>
                  </a:lnTo>
                  <a:lnTo>
                    <a:pt x="73024" y="999967"/>
                  </a:lnTo>
                  <a:lnTo>
                    <a:pt x="94282" y="1039102"/>
                  </a:lnTo>
                  <a:lnTo>
                    <a:pt x="117937" y="1076662"/>
                  </a:lnTo>
                  <a:lnTo>
                    <a:pt x="143887" y="1112544"/>
                  </a:lnTo>
                  <a:lnTo>
                    <a:pt x="172029" y="1146646"/>
                  </a:lnTo>
                  <a:lnTo>
                    <a:pt x="202261" y="1178863"/>
                  </a:lnTo>
                  <a:lnTo>
                    <a:pt x="234478" y="1209095"/>
                  </a:lnTo>
                  <a:lnTo>
                    <a:pt x="268580" y="1237237"/>
                  </a:lnTo>
                  <a:lnTo>
                    <a:pt x="304462" y="1263187"/>
                  </a:lnTo>
                  <a:lnTo>
                    <a:pt x="342022" y="1286843"/>
                  </a:lnTo>
                  <a:lnTo>
                    <a:pt x="381157" y="1308100"/>
                  </a:lnTo>
                  <a:lnTo>
                    <a:pt x="421764" y="1326857"/>
                  </a:lnTo>
                  <a:lnTo>
                    <a:pt x="463740" y="1343010"/>
                  </a:lnTo>
                  <a:lnTo>
                    <a:pt x="506983" y="1356457"/>
                  </a:lnTo>
                  <a:lnTo>
                    <a:pt x="551390" y="1367095"/>
                  </a:lnTo>
                  <a:lnTo>
                    <a:pt x="596857" y="1374821"/>
                  </a:lnTo>
                  <a:lnTo>
                    <a:pt x="643282" y="1379531"/>
                  </a:lnTo>
                  <a:lnTo>
                    <a:pt x="690562" y="1381125"/>
                  </a:lnTo>
                  <a:lnTo>
                    <a:pt x="737842" y="1379531"/>
                  </a:lnTo>
                  <a:lnTo>
                    <a:pt x="784267" y="1374821"/>
                  </a:lnTo>
                  <a:lnTo>
                    <a:pt x="829734" y="1367095"/>
                  </a:lnTo>
                  <a:lnTo>
                    <a:pt x="874141" y="1356457"/>
                  </a:lnTo>
                  <a:lnTo>
                    <a:pt x="917384" y="1343010"/>
                  </a:lnTo>
                  <a:lnTo>
                    <a:pt x="959360" y="1326857"/>
                  </a:lnTo>
                  <a:lnTo>
                    <a:pt x="999967" y="1308100"/>
                  </a:lnTo>
                  <a:lnTo>
                    <a:pt x="1039102" y="1286843"/>
                  </a:lnTo>
                  <a:lnTo>
                    <a:pt x="1076662" y="1263187"/>
                  </a:lnTo>
                  <a:lnTo>
                    <a:pt x="1112544" y="1237237"/>
                  </a:lnTo>
                  <a:lnTo>
                    <a:pt x="1146646" y="1209095"/>
                  </a:lnTo>
                  <a:lnTo>
                    <a:pt x="1178863" y="1178863"/>
                  </a:lnTo>
                  <a:lnTo>
                    <a:pt x="1209095" y="1146646"/>
                  </a:lnTo>
                  <a:lnTo>
                    <a:pt x="1237237" y="1112544"/>
                  </a:lnTo>
                  <a:lnTo>
                    <a:pt x="1263187" y="1076662"/>
                  </a:lnTo>
                  <a:lnTo>
                    <a:pt x="1286843" y="1039102"/>
                  </a:lnTo>
                  <a:lnTo>
                    <a:pt x="1308100" y="999967"/>
                  </a:lnTo>
                  <a:lnTo>
                    <a:pt x="1326857" y="959360"/>
                  </a:lnTo>
                  <a:lnTo>
                    <a:pt x="1343010" y="917384"/>
                  </a:lnTo>
                  <a:lnTo>
                    <a:pt x="1356457" y="874141"/>
                  </a:lnTo>
                  <a:lnTo>
                    <a:pt x="1367095" y="829734"/>
                  </a:lnTo>
                  <a:lnTo>
                    <a:pt x="1374821" y="784267"/>
                  </a:lnTo>
                  <a:lnTo>
                    <a:pt x="1379531" y="737842"/>
                  </a:lnTo>
                  <a:lnTo>
                    <a:pt x="1381125" y="690562"/>
                  </a:lnTo>
                  <a:lnTo>
                    <a:pt x="1379531" y="643282"/>
                  </a:lnTo>
                  <a:lnTo>
                    <a:pt x="1374821" y="596857"/>
                  </a:lnTo>
                  <a:lnTo>
                    <a:pt x="1367095" y="551390"/>
                  </a:lnTo>
                  <a:lnTo>
                    <a:pt x="1356457" y="506983"/>
                  </a:lnTo>
                  <a:lnTo>
                    <a:pt x="1343010" y="463740"/>
                  </a:lnTo>
                  <a:lnTo>
                    <a:pt x="1326857" y="421764"/>
                  </a:lnTo>
                  <a:lnTo>
                    <a:pt x="1308100" y="381157"/>
                  </a:lnTo>
                  <a:lnTo>
                    <a:pt x="1286843" y="342022"/>
                  </a:lnTo>
                  <a:lnTo>
                    <a:pt x="1263187" y="304462"/>
                  </a:lnTo>
                  <a:lnTo>
                    <a:pt x="1237237" y="268580"/>
                  </a:lnTo>
                  <a:lnTo>
                    <a:pt x="1209095" y="234478"/>
                  </a:lnTo>
                  <a:lnTo>
                    <a:pt x="1178863" y="202261"/>
                  </a:lnTo>
                  <a:lnTo>
                    <a:pt x="1146646" y="172029"/>
                  </a:lnTo>
                  <a:lnTo>
                    <a:pt x="1112544" y="143887"/>
                  </a:lnTo>
                  <a:lnTo>
                    <a:pt x="1076662" y="117937"/>
                  </a:lnTo>
                  <a:lnTo>
                    <a:pt x="1039102" y="94282"/>
                  </a:lnTo>
                  <a:lnTo>
                    <a:pt x="999967" y="73024"/>
                  </a:lnTo>
                  <a:lnTo>
                    <a:pt x="959360" y="54267"/>
                  </a:lnTo>
                  <a:lnTo>
                    <a:pt x="917384" y="38114"/>
                  </a:lnTo>
                  <a:lnTo>
                    <a:pt x="874141" y="24667"/>
                  </a:lnTo>
                  <a:lnTo>
                    <a:pt x="829734" y="14029"/>
                  </a:lnTo>
                  <a:lnTo>
                    <a:pt x="784267" y="6304"/>
                  </a:lnTo>
                  <a:lnTo>
                    <a:pt x="737842" y="1593"/>
                  </a:lnTo>
                  <a:lnTo>
                    <a:pt x="690562" y="0"/>
                  </a:lnTo>
                </a:path>
              </a:pathLst>
            </a:custGeom>
            <a:ln w="76019">
              <a:solidFill>
                <a:srgbClr val="70E7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06259" y="7528322"/>
              <a:ext cx="1384422" cy="13844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06258" y="7528321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0"/>
                  </a:moveTo>
                  <a:lnTo>
                    <a:pt x="643282" y="1593"/>
                  </a:lnTo>
                  <a:lnTo>
                    <a:pt x="596857" y="6304"/>
                  </a:lnTo>
                  <a:lnTo>
                    <a:pt x="551390" y="14029"/>
                  </a:lnTo>
                  <a:lnTo>
                    <a:pt x="506983" y="24667"/>
                  </a:lnTo>
                  <a:lnTo>
                    <a:pt x="463740" y="38114"/>
                  </a:lnTo>
                  <a:lnTo>
                    <a:pt x="421764" y="54267"/>
                  </a:lnTo>
                  <a:lnTo>
                    <a:pt x="381157" y="73024"/>
                  </a:lnTo>
                  <a:lnTo>
                    <a:pt x="342022" y="94282"/>
                  </a:lnTo>
                  <a:lnTo>
                    <a:pt x="304462" y="117937"/>
                  </a:lnTo>
                  <a:lnTo>
                    <a:pt x="268580" y="143887"/>
                  </a:lnTo>
                  <a:lnTo>
                    <a:pt x="234478" y="172029"/>
                  </a:lnTo>
                  <a:lnTo>
                    <a:pt x="202261" y="202261"/>
                  </a:lnTo>
                  <a:lnTo>
                    <a:pt x="172029" y="234478"/>
                  </a:lnTo>
                  <a:lnTo>
                    <a:pt x="143887" y="268580"/>
                  </a:lnTo>
                  <a:lnTo>
                    <a:pt x="117937" y="304462"/>
                  </a:lnTo>
                  <a:lnTo>
                    <a:pt x="94282" y="342022"/>
                  </a:lnTo>
                  <a:lnTo>
                    <a:pt x="73024" y="381157"/>
                  </a:lnTo>
                  <a:lnTo>
                    <a:pt x="54267" y="421764"/>
                  </a:lnTo>
                  <a:lnTo>
                    <a:pt x="38114" y="463740"/>
                  </a:lnTo>
                  <a:lnTo>
                    <a:pt x="24667" y="506983"/>
                  </a:lnTo>
                  <a:lnTo>
                    <a:pt x="14029" y="551390"/>
                  </a:lnTo>
                  <a:lnTo>
                    <a:pt x="6304" y="596857"/>
                  </a:lnTo>
                  <a:lnTo>
                    <a:pt x="1593" y="643282"/>
                  </a:lnTo>
                  <a:lnTo>
                    <a:pt x="0" y="690562"/>
                  </a:lnTo>
                  <a:lnTo>
                    <a:pt x="1593" y="737842"/>
                  </a:lnTo>
                  <a:lnTo>
                    <a:pt x="6304" y="784267"/>
                  </a:lnTo>
                  <a:lnTo>
                    <a:pt x="14029" y="829734"/>
                  </a:lnTo>
                  <a:lnTo>
                    <a:pt x="24667" y="874141"/>
                  </a:lnTo>
                  <a:lnTo>
                    <a:pt x="38114" y="917384"/>
                  </a:lnTo>
                  <a:lnTo>
                    <a:pt x="54267" y="959360"/>
                  </a:lnTo>
                  <a:lnTo>
                    <a:pt x="73024" y="999967"/>
                  </a:lnTo>
                  <a:lnTo>
                    <a:pt x="94282" y="1039102"/>
                  </a:lnTo>
                  <a:lnTo>
                    <a:pt x="117937" y="1076662"/>
                  </a:lnTo>
                  <a:lnTo>
                    <a:pt x="143887" y="1112544"/>
                  </a:lnTo>
                  <a:lnTo>
                    <a:pt x="172029" y="1146646"/>
                  </a:lnTo>
                  <a:lnTo>
                    <a:pt x="202261" y="1178863"/>
                  </a:lnTo>
                  <a:lnTo>
                    <a:pt x="234478" y="1209095"/>
                  </a:lnTo>
                  <a:lnTo>
                    <a:pt x="268580" y="1237237"/>
                  </a:lnTo>
                  <a:lnTo>
                    <a:pt x="304462" y="1263187"/>
                  </a:lnTo>
                  <a:lnTo>
                    <a:pt x="342022" y="1286843"/>
                  </a:lnTo>
                  <a:lnTo>
                    <a:pt x="381157" y="1308100"/>
                  </a:lnTo>
                  <a:lnTo>
                    <a:pt x="421764" y="1326857"/>
                  </a:lnTo>
                  <a:lnTo>
                    <a:pt x="463740" y="1343010"/>
                  </a:lnTo>
                  <a:lnTo>
                    <a:pt x="506983" y="1356457"/>
                  </a:lnTo>
                  <a:lnTo>
                    <a:pt x="551390" y="1367095"/>
                  </a:lnTo>
                  <a:lnTo>
                    <a:pt x="596857" y="1374821"/>
                  </a:lnTo>
                  <a:lnTo>
                    <a:pt x="643282" y="1379531"/>
                  </a:lnTo>
                  <a:lnTo>
                    <a:pt x="690562" y="1381125"/>
                  </a:lnTo>
                  <a:lnTo>
                    <a:pt x="737842" y="1379531"/>
                  </a:lnTo>
                  <a:lnTo>
                    <a:pt x="784267" y="1374821"/>
                  </a:lnTo>
                  <a:lnTo>
                    <a:pt x="829734" y="1367095"/>
                  </a:lnTo>
                  <a:lnTo>
                    <a:pt x="874141" y="1356457"/>
                  </a:lnTo>
                  <a:lnTo>
                    <a:pt x="917384" y="1343010"/>
                  </a:lnTo>
                  <a:lnTo>
                    <a:pt x="959360" y="1326857"/>
                  </a:lnTo>
                  <a:lnTo>
                    <a:pt x="999967" y="1308100"/>
                  </a:lnTo>
                  <a:lnTo>
                    <a:pt x="1039102" y="1286843"/>
                  </a:lnTo>
                  <a:lnTo>
                    <a:pt x="1076662" y="1263187"/>
                  </a:lnTo>
                  <a:lnTo>
                    <a:pt x="1112544" y="1237237"/>
                  </a:lnTo>
                  <a:lnTo>
                    <a:pt x="1146646" y="1209095"/>
                  </a:lnTo>
                  <a:lnTo>
                    <a:pt x="1178863" y="1178863"/>
                  </a:lnTo>
                  <a:lnTo>
                    <a:pt x="1209095" y="1146646"/>
                  </a:lnTo>
                  <a:lnTo>
                    <a:pt x="1237237" y="1112544"/>
                  </a:lnTo>
                  <a:lnTo>
                    <a:pt x="1263187" y="1076662"/>
                  </a:lnTo>
                  <a:lnTo>
                    <a:pt x="1286843" y="1039102"/>
                  </a:lnTo>
                  <a:lnTo>
                    <a:pt x="1308100" y="999967"/>
                  </a:lnTo>
                  <a:lnTo>
                    <a:pt x="1326857" y="959360"/>
                  </a:lnTo>
                  <a:lnTo>
                    <a:pt x="1343010" y="917384"/>
                  </a:lnTo>
                  <a:lnTo>
                    <a:pt x="1356457" y="874141"/>
                  </a:lnTo>
                  <a:lnTo>
                    <a:pt x="1367095" y="829734"/>
                  </a:lnTo>
                  <a:lnTo>
                    <a:pt x="1374821" y="784267"/>
                  </a:lnTo>
                  <a:lnTo>
                    <a:pt x="1379531" y="737842"/>
                  </a:lnTo>
                  <a:lnTo>
                    <a:pt x="1381125" y="690562"/>
                  </a:lnTo>
                  <a:lnTo>
                    <a:pt x="1379531" y="643282"/>
                  </a:lnTo>
                  <a:lnTo>
                    <a:pt x="1374821" y="596857"/>
                  </a:lnTo>
                  <a:lnTo>
                    <a:pt x="1367095" y="551390"/>
                  </a:lnTo>
                  <a:lnTo>
                    <a:pt x="1356457" y="506983"/>
                  </a:lnTo>
                  <a:lnTo>
                    <a:pt x="1343010" y="463740"/>
                  </a:lnTo>
                  <a:lnTo>
                    <a:pt x="1326857" y="421764"/>
                  </a:lnTo>
                  <a:lnTo>
                    <a:pt x="1308100" y="381157"/>
                  </a:lnTo>
                  <a:lnTo>
                    <a:pt x="1286843" y="342022"/>
                  </a:lnTo>
                  <a:lnTo>
                    <a:pt x="1263187" y="304462"/>
                  </a:lnTo>
                  <a:lnTo>
                    <a:pt x="1237237" y="268580"/>
                  </a:lnTo>
                  <a:lnTo>
                    <a:pt x="1209095" y="234478"/>
                  </a:lnTo>
                  <a:lnTo>
                    <a:pt x="1178863" y="202261"/>
                  </a:lnTo>
                  <a:lnTo>
                    <a:pt x="1146646" y="172029"/>
                  </a:lnTo>
                  <a:lnTo>
                    <a:pt x="1112544" y="143887"/>
                  </a:lnTo>
                  <a:lnTo>
                    <a:pt x="1076662" y="117937"/>
                  </a:lnTo>
                  <a:lnTo>
                    <a:pt x="1039102" y="94282"/>
                  </a:lnTo>
                  <a:lnTo>
                    <a:pt x="999967" y="73024"/>
                  </a:lnTo>
                  <a:lnTo>
                    <a:pt x="959360" y="54267"/>
                  </a:lnTo>
                  <a:lnTo>
                    <a:pt x="917384" y="38114"/>
                  </a:lnTo>
                  <a:lnTo>
                    <a:pt x="874141" y="24667"/>
                  </a:lnTo>
                  <a:lnTo>
                    <a:pt x="829734" y="14029"/>
                  </a:lnTo>
                  <a:lnTo>
                    <a:pt x="784267" y="6304"/>
                  </a:lnTo>
                  <a:lnTo>
                    <a:pt x="737842" y="1593"/>
                  </a:lnTo>
                  <a:lnTo>
                    <a:pt x="690562" y="0"/>
                  </a:lnTo>
                </a:path>
              </a:pathLst>
            </a:custGeom>
            <a:ln w="76019">
              <a:solidFill>
                <a:srgbClr val="5CDF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063" rIns="0" bIns="0" rtlCol="0">
            <a:spAutoFit/>
          </a:bodyPr>
          <a:lstStyle/>
          <a:p>
            <a:pPr algn="ctr">
              <a:lnSpc>
                <a:spcPts val="7195"/>
              </a:lnSpc>
              <a:spcBef>
                <a:spcPts val="115"/>
              </a:spcBef>
            </a:pPr>
            <a:r>
              <a:rPr sz="6000" spc="-540" dirty="0">
                <a:solidFill>
                  <a:srgbClr val="F7F6ED"/>
                </a:solidFill>
              </a:rPr>
              <a:t>OUR</a:t>
            </a:r>
            <a:r>
              <a:rPr sz="6000" spc="-475" dirty="0">
                <a:solidFill>
                  <a:srgbClr val="F7F6ED"/>
                </a:solidFill>
              </a:rPr>
              <a:t> </a:t>
            </a:r>
            <a:r>
              <a:rPr sz="6000" spc="-434" dirty="0">
                <a:solidFill>
                  <a:srgbClr val="F7F6ED"/>
                </a:solidFill>
              </a:rPr>
              <a:t>TEAM</a:t>
            </a:r>
            <a:endParaRPr sz="6000" dirty="0"/>
          </a:p>
          <a:p>
            <a:pPr marR="14604" algn="ctr">
              <a:lnSpc>
                <a:spcPts val="2755"/>
              </a:lnSpc>
            </a:pPr>
            <a:r>
              <a:rPr sz="2300" b="0" dirty="0">
                <a:solidFill>
                  <a:srgbClr val="FAFAFA"/>
                </a:solidFill>
                <a:latin typeface="Arial Narrow"/>
                <a:cs typeface="Arial Narrow"/>
              </a:rPr>
              <a:t>EST.</a:t>
            </a:r>
            <a:r>
              <a:rPr sz="2300" b="0" spc="229" dirty="0">
                <a:solidFill>
                  <a:srgbClr val="FAFAFA"/>
                </a:solidFill>
                <a:latin typeface="Arial Narrow"/>
                <a:cs typeface="Arial Narrow"/>
              </a:rPr>
              <a:t> </a:t>
            </a:r>
            <a:r>
              <a:rPr sz="2300" b="0" spc="80" dirty="0">
                <a:solidFill>
                  <a:srgbClr val="FAFAFA"/>
                </a:solidFill>
                <a:latin typeface="Arial Narrow"/>
                <a:cs typeface="Arial Narrow"/>
              </a:rPr>
              <a:t>2022</a:t>
            </a:r>
            <a:endParaRPr sz="2300" dirty="0">
              <a:latin typeface="Arial Narrow"/>
              <a:cs typeface="Arial Narrow"/>
            </a:endParaRPr>
          </a:p>
        </p:txBody>
      </p:sp>
      <p:grpSp>
        <p:nvGrpSpPr>
          <p:cNvPr id="35" name="Group 34" descr="Martin Castro, Tamika Edwards, Donica Martinez, Amy Jones, Keasia Braggs, Louis Hixson, Dargin T. McWhorter, Alejandra Holmes, Davion Taylor">
            <a:extLst>
              <a:ext uri="{FF2B5EF4-FFF2-40B4-BE49-F238E27FC236}">
                <a16:creationId xmlns:a16="http://schemas.microsoft.com/office/drawing/2014/main" id="{94CD085A-802B-7E7D-D0E2-CF7FCA260F71}"/>
              </a:ext>
            </a:extLst>
          </p:cNvPr>
          <p:cNvGrpSpPr/>
          <p:nvPr/>
        </p:nvGrpSpPr>
        <p:grpSpPr>
          <a:xfrm>
            <a:off x="529585" y="3518692"/>
            <a:ext cx="6602596" cy="5729394"/>
            <a:chOff x="529585" y="3518692"/>
            <a:chExt cx="6602596" cy="5729394"/>
          </a:xfrm>
        </p:grpSpPr>
        <p:sp>
          <p:nvSpPr>
            <p:cNvPr id="27" name="object 27"/>
            <p:cNvSpPr txBox="1"/>
            <p:nvPr/>
          </p:nvSpPr>
          <p:spPr>
            <a:xfrm>
              <a:off x="4923176" y="3775867"/>
              <a:ext cx="1373505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rgbClr val="FFFFFF"/>
                  </a:solidFill>
                  <a:latin typeface="Arial Narrow"/>
                  <a:cs typeface="Arial Narrow"/>
                </a:rPr>
                <a:t>Donica</a:t>
              </a:r>
              <a:r>
                <a:rPr sz="1700" spc="40" dirty="0">
                  <a:solidFill>
                    <a:srgbClr val="FFFFFF"/>
                  </a:solidFill>
                  <a:latin typeface="Arial Narrow"/>
                  <a:cs typeface="Arial Narrow"/>
                </a:rPr>
                <a:t> Martinez</a:t>
              </a:r>
              <a:endParaRPr sz="1700">
                <a:latin typeface="Arial Narrow"/>
                <a:cs typeface="Arial Narrow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6224131" y="5663390"/>
              <a:ext cx="908050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spc="75" dirty="0">
                  <a:solidFill>
                    <a:srgbClr val="FFFFFF"/>
                  </a:solidFill>
                  <a:latin typeface="Arial Narrow"/>
                  <a:cs typeface="Arial Narrow"/>
                </a:rPr>
                <a:t>Amy</a:t>
              </a:r>
              <a:r>
                <a:rPr sz="1700" spc="-65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1700" spc="-20" dirty="0">
                  <a:solidFill>
                    <a:srgbClr val="FFFFFF"/>
                  </a:solidFill>
                  <a:latin typeface="Arial Narrow"/>
                  <a:cs typeface="Arial Narrow"/>
                </a:rPr>
                <a:t>Jones</a:t>
              </a:r>
              <a:endParaRPr sz="1700">
                <a:latin typeface="Arial Narrow"/>
                <a:cs typeface="Arial Narrow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5780984" y="7608601"/>
              <a:ext cx="1149985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spc="-35" dirty="0">
                  <a:solidFill>
                    <a:srgbClr val="FFFFFF"/>
                  </a:solidFill>
                  <a:latin typeface="Arial Narrow"/>
                  <a:cs typeface="Arial Narrow"/>
                </a:rPr>
                <a:t>Keasia</a:t>
              </a:r>
              <a:r>
                <a:rPr sz="1700" spc="-65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1700" spc="-10" dirty="0">
                  <a:solidFill>
                    <a:srgbClr val="FFFFFF"/>
                  </a:solidFill>
                  <a:latin typeface="Arial Narrow"/>
                  <a:cs typeface="Arial Narrow"/>
                </a:rPr>
                <a:t>Braggs</a:t>
              </a:r>
              <a:endParaRPr sz="1700">
                <a:latin typeface="Arial Narrow"/>
                <a:cs typeface="Arial Narrow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273391" y="8953448"/>
              <a:ext cx="1050290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spc="-10" dirty="0">
                  <a:solidFill>
                    <a:srgbClr val="FFFFFF"/>
                  </a:solidFill>
                  <a:latin typeface="Arial Narrow"/>
                  <a:cs typeface="Arial Narrow"/>
                </a:rPr>
                <a:t>Louis</a:t>
              </a:r>
              <a:r>
                <a:rPr sz="1700" spc="-70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1700" spc="-10" dirty="0">
                  <a:solidFill>
                    <a:srgbClr val="FFFFFF"/>
                  </a:solidFill>
                  <a:latin typeface="Arial Narrow"/>
                  <a:cs typeface="Arial Narrow"/>
                </a:rPr>
                <a:t>Hixson</a:t>
              </a:r>
              <a:endParaRPr sz="1700">
                <a:latin typeface="Arial Narrow"/>
                <a:cs typeface="Arial Narrow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1930907" y="8963606"/>
              <a:ext cx="1745614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rgbClr val="FFFFFF"/>
                  </a:solidFill>
                  <a:latin typeface="Arial Narrow"/>
                  <a:cs typeface="Arial Narrow"/>
                </a:rPr>
                <a:t>Dargin</a:t>
              </a:r>
              <a:r>
                <a:rPr sz="1700" spc="20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1700" spc="-20" dirty="0">
                  <a:solidFill>
                    <a:srgbClr val="FFFFFF"/>
                  </a:solidFill>
                  <a:latin typeface="Arial Narrow"/>
                  <a:cs typeface="Arial Narrow"/>
                </a:rPr>
                <a:t>T.</a:t>
              </a:r>
              <a:r>
                <a:rPr sz="1700" spc="20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1700" spc="45" dirty="0">
                  <a:solidFill>
                    <a:srgbClr val="FFFFFF"/>
                  </a:solidFill>
                  <a:latin typeface="Arial Narrow"/>
                  <a:cs typeface="Arial Narrow"/>
                </a:rPr>
                <a:t>McWhorter</a:t>
              </a:r>
              <a:endParaRPr sz="1700">
                <a:latin typeface="Arial Narrow"/>
                <a:cs typeface="Arial Narrow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59354" y="7549975"/>
              <a:ext cx="1450340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rgbClr val="FFFFFF"/>
                  </a:solidFill>
                  <a:latin typeface="Arial Narrow"/>
                  <a:cs typeface="Arial Narrow"/>
                </a:rPr>
                <a:t>Alejandra</a:t>
              </a:r>
              <a:r>
                <a:rPr sz="1700" spc="-15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1700" spc="-10" dirty="0">
                  <a:solidFill>
                    <a:srgbClr val="FFFFFF"/>
                  </a:solidFill>
                  <a:latin typeface="Arial Narrow"/>
                  <a:cs typeface="Arial Narrow"/>
                </a:rPr>
                <a:t>Holmes</a:t>
              </a:r>
              <a:endParaRPr sz="1700">
                <a:latin typeface="Arial Narrow"/>
                <a:cs typeface="Arial Narrow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529585" y="5712318"/>
              <a:ext cx="1129665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rgbClr val="FFFFFF"/>
                  </a:solidFill>
                  <a:latin typeface="Arial Narrow"/>
                  <a:cs typeface="Arial Narrow"/>
                </a:rPr>
                <a:t>Davion</a:t>
              </a:r>
              <a:r>
                <a:rPr sz="1700" spc="55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1700" spc="-10" dirty="0">
                  <a:solidFill>
                    <a:srgbClr val="FFFFFF"/>
                  </a:solidFill>
                  <a:latin typeface="Arial Narrow"/>
                  <a:cs typeface="Arial Narrow"/>
                </a:rPr>
                <a:t>Taylor</a:t>
              </a:r>
              <a:endParaRPr sz="1700">
                <a:latin typeface="Arial Narrow"/>
                <a:cs typeface="Arial Narrow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1081702" y="3771105"/>
              <a:ext cx="1224915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spc="114" dirty="0">
                  <a:solidFill>
                    <a:srgbClr val="FFFFFF"/>
                  </a:solidFill>
                  <a:latin typeface="Arial Narrow"/>
                  <a:cs typeface="Arial Narrow"/>
                </a:rPr>
                <a:t>Martin</a:t>
              </a:r>
              <a:r>
                <a:rPr sz="1700" spc="40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1700" spc="-10" dirty="0">
                  <a:solidFill>
                    <a:srgbClr val="FFFFFF"/>
                  </a:solidFill>
                  <a:latin typeface="Arial Narrow"/>
                  <a:cs typeface="Arial Narrow"/>
                </a:rPr>
                <a:t>Castro</a:t>
              </a:r>
              <a:endParaRPr sz="1700">
                <a:latin typeface="Arial Narrow"/>
                <a:cs typeface="Arial Narrow"/>
              </a:endParaRPr>
            </a:p>
          </p:txBody>
        </p:sp>
        <p:sp>
          <p:nvSpPr>
            <p:cNvPr id="26" name="object 26"/>
            <p:cNvSpPr txBox="1"/>
            <p:nvPr/>
          </p:nvSpPr>
          <p:spPr>
            <a:xfrm>
              <a:off x="2930364" y="3518692"/>
              <a:ext cx="1431290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rgbClr val="FFFFFF"/>
                  </a:solidFill>
                  <a:latin typeface="Arial Narrow"/>
                  <a:cs typeface="Arial Narrow"/>
                </a:rPr>
                <a:t>Tamika</a:t>
              </a:r>
              <a:r>
                <a:rPr sz="1700" spc="310" dirty="0">
                  <a:solidFill>
                    <a:srgbClr val="FFFFFF"/>
                  </a:solidFill>
                  <a:latin typeface="Arial Narrow"/>
                  <a:cs typeface="Arial Narrow"/>
                </a:rPr>
                <a:t> </a:t>
              </a:r>
              <a:r>
                <a:rPr sz="1700" spc="-10" dirty="0">
                  <a:solidFill>
                    <a:srgbClr val="FFFFFF"/>
                  </a:solidFill>
                  <a:latin typeface="Arial Narrow"/>
                  <a:cs typeface="Arial Narrow"/>
                </a:rPr>
                <a:t>Edwards</a:t>
              </a:r>
              <a:endParaRPr sz="1700">
                <a:latin typeface="Arial Narrow"/>
                <a:cs typeface="Arial Narrow"/>
              </a:endParaRPr>
            </a:p>
          </p:txBody>
        </p:sp>
      </p:grpSp>
      <p:grpSp>
        <p:nvGrp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4180" y="4268232"/>
            <a:ext cx="6718934" cy="4689475"/>
            <a:chOff x="364180" y="4268232"/>
            <a:chExt cx="6718934" cy="468947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63598" y="6143899"/>
              <a:ext cx="1384422" cy="138442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663598" y="6143899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0"/>
                  </a:moveTo>
                  <a:lnTo>
                    <a:pt x="643282" y="1593"/>
                  </a:lnTo>
                  <a:lnTo>
                    <a:pt x="596857" y="6304"/>
                  </a:lnTo>
                  <a:lnTo>
                    <a:pt x="551390" y="14029"/>
                  </a:lnTo>
                  <a:lnTo>
                    <a:pt x="506983" y="24667"/>
                  </a:lnTo>
                  <a:lnTo>
                    <a:pt x="463740" y="38114"/>
                  </a:lnTo>
                  <a:lnTo>
                    <a:pt x="421764" y="54267"/>
                  </a:lnTo>
                  <a:lnTo>
                    <a:pt x="381157" y="73024"/>
                  </a:lnTo>
                  <a:lnTo>
                    <a:pt x="342022" y="94282"/>
                  </a:lnTo>
                  <a:lnTo>
                    <a:pt x="304462" y="117937"/>
                  </a:lnTo>
                  <a:lnTo>
                    <a:pt x="268580" y="143887"/>
                  </a:lnTo>
                  <a:lnTo>
                    <a:pt x="234478" y="172029"/>
                  </a:lnTo>
                  <a:lnTo>
                    <a:pt x="202261" y="202261"/>
                  </a:lnTo>
                  <a:lnTo>
                    <a:pt x="172029" y="234478"/>
                  </a:lnTo>
                  <a:lnTo>
                    <a:pt x="143887" y="268580"/>
                  </a:lnTo>
                  <a:lnTo>
                    <a:pt x="117937" y="304462"/>
                  </a:lnTo>
                  <a:lnTo>
                    <a:pt x="94282" y="342022"/>
                  </a:lnTo>
                  <a:lnTo>
                    <a:pt x="73024" y="381157"/>
                  </a:lnTo>
                  <a:lnTo>
                    <a:pt x="54267" y="421764"/>
                  </a:lnTo>
                  <a:lnTo>
                    <a:pt x="38114" y="463740"/>
                  </a:lnTo>
                  <a:lnTo>
                    <a:pt x="24667" y="506983"/>
                  </a:lnTo>
                  <a:lnTo>
                    <a:pt x="14029" y="551390"/>
                  </a:lnTo>
                  <a:lnTo>
                    <a:pt x="6304" y="596857"/>
                  </a:lnTo>
                  <a:lnTo>
                    <a:pt x="1593" y="643282"/>
                  </a:lnTo>
                  <a:lnTo>
                    <a:pt x="0" y="690562"/>
                  </a:lnTo>
                  <a:lnTo>
                    <a:pt x="1593" y="737842"/>
                  </a:lnTo>
                  <a:lnTo>
                    <a:pt x="6304" y="784267"/>
                  </a:lnTo>
                  <a:lnTo>
                    <a:pt x="14029" y="829734"/>
                  </a:lnTo>
                  <a:lnTo>
                    <a:pt x="24667" y="874141"/>
                  </a:lnTo>
                  <a:lnTo>
                    <a:pt x="38114" y="917384"/>
                  </a:lnTo>
                  <a:lnTo>
                    <a:pt x="54267" y="959360"/>
                  </a:lnTo>
                  <a:lnTo>
                    <a:pt x="73024" y="999967"/>
                  </a:lnTo>
                  <a:lnTo>
                    <a:pt x="94282" y="1039102"/>
                  </a:lnTo>
                  <a:lnTo>
                    <a:pt x="117937" y="1076662"/>
                  </a:lnTo>
                  <a:lnTo>
                    <a:pt x="143887" y="1112544"/>
                  </a:lnTo>
                  <a:lnTo>
                    <a:pt x="172029" y="1146646"/>
                  </a:lnTo>
                  <a:lnTo>
                    <a:pt x="202261" y="1178863"/>
                  </a:lnTo>
                  <a:lnTo>
                    <a:pt x="234478" y="1209095"/>
                  </a:lnTo>
                  <a:lnTo>
                    <a:pt x="268580" y="1237237"/>
                  </a:lnTo>
                  <a:lnTo>
                    <a:pt x="304462" y="1263187"/>
                  </a:lnTo>
                  <a:lnTo>
                    <a:pt x="342022" y="1286843"/>
                  </a:lnTo>
                  <a:lnTo>
                    <a:pt x="381157" y="1308100"/>
                  </a:lnTo>
                  <a:lnTo>
                    <a:pt x="421764" y="1326857"/>
                  </a:lnTo>
                  <a:lnTo>
                    <a:pt x="463740" y="1343010"/>
                  </a:lnTo>
                  <a:lnTo>
                    <a:pt x="506983" y="1356457"/>
                  </a:lnTo>
                  <a:lnTo>
                    <a:pt x="551390" y="1367095"/>
                  </a:lnTo>
                  <a:lnTo>
                    <a:pt x="596857" y="1374821"/>
                  </a:lnTo>
                  <a:lnTo>
                    <a:pt x="643282" y="1379531"/>
                  </a:lnTo>
                  <a:lnTo>
                    <a:pt x="690562" y="1381125"/>
                  </a:lnTo>
                  <a:lnTo>
                    <a:pt x="737842" y="1379531"/>
                  </a:lnTo>
                  <a:lnTo>
                    <a:pt x="784267" y="1374821"/>
                  </a:lnTo>
                  <a:lnTo>
                    <a:pt x="829734" y="1367095"/>
                  </a:lnTo>
                  <a:lnTo>
                    <a:pt x="874141" y="1356457"/>
                  </a:lnTo>
                  <a:lnTo>
                    <a:pt x="917384" y="1343010"/>
                  </a:lnTo>
                  <a:lnTo>
                    <a:pt x="959360" y="1326857"/>
                  </a:lnTo>
                  <a:lnTo>
                    <a:pt x="999967" y="1308100"/>
                  </a:lnTo>
                  <a:lnTo>
                    <a:pt x="1039102" y="1286843"/>
                  </a:lnTo>
                  <a:lnTo>
                    <a:pt x="1076662" y="1263187"/>
                  </a:lnTo>
                  <a:lnTo>
                    <a:pt x="1112544" y="1237237"/>
                  </a:lnTo>
                  <a:lnTo>
                    <a:pt x="1146646" y="1209095"/>
                  </a:lnTo>
                  <a:lnTo>
                    <a:pt x="1178863" y="1178863"/>
                  </a:lnTo>
                  <a:lnTo>
                    <a:pt x="1209095" y="1146646"/>
                  </a:lnTo>
                  <a:lnTo>
                    <a:pt x="1237237" y="1112544"/>
                  </a:lnTo>
                  <a:lnTo>
                    <a:pt x="1263187" y="1076662"/>
                  </a:lnTo>
                  <a:lnTo>
                    <a:pt x="1286843" y="1039102"/>
                  </a:lnTo>
                  <a:lnTo>
                    <a:pt x="1308100" y="999967"/>
                  </a:lnTo>
                  <a:lnTo>
                    <a:pt x="1326857" y="959360"/>
                  </a:lnTo>
                  <a:lnTo>
                    <a:pt x="1343010" y="917384"/>
                  </a:lnTo>
                  <a:lnTo>
                    <a:pt x="1356457" y="874141"/>
                  </a:lnTo>
                  <a:lnTo>
                    <a:pt x="1367095" y="829734"/>
                  </a:lnTo>
                  <a:lnTo>
                    <a:pt x="1374821" y="784267"/>
                  </a:lnTo>
                  <a:lnTo>
                    <a:pt x="1379531" y="737842"/>
                  </a:lnTo>
                  <a:lnTo>
                    <a:pt x="1381125" y="690562"/>
                  </a:lnTo>
                  <a:lnTo>
                    <a:pt x="1379531" y="643282"/>
                  </a:lnTo>
                  <a:lnTo>
                    <a:pt x="1374821" y="596857"/>
                  </a:lnTo>
                  <a:lnTo>
                    <a:pt x="1367095" y="551390"/>
                  </a:lnTo>
                  <a:lnTo>
                    <a:pt x="1356457" y="506983"/>
                  </a:lnTo>
                  <a:lnTo>
                    <a:pt x="1343010" y="463740"/>
                  </a:lnTo>
                  <a:lnTo>
                    <a:pt x="1326857" y="421764"/>
                  </a:lnTo>
                  <a:lnTo>
                    <a:pt x="1308100" y="381157"/>
                  </a:lnTo>
                  <a:lnTo>
                    <a:pt x="1286843" y="342022"/>
                  </a:lnTo>
                  <a:lnTo>
                    <a:pt x="1263187" y="304462"/>
                  </a:lnTo>
                  <a:lnTo>
                    <a:pt x="1237237" y="268580"/>
                  </a:lnTo>
                  <a:lnTo>
                    <a:pt x="1209095" y="234478"/>
                  </a:lnTo>
                  <a:lnTo>
                    <a:pt x="1178863" y="202261"/>
                  </a:lnTo>
                  <a:lnTo>
                    <a:pt x="1146646" y="172029"/>
                  </a:lnTo>
                  <a:lnTo>
                    <a:pt x="1112544" y="143887"/>
                  </a:lnTo>
                  <a:lnTo>
                    <a:pt x="1076662" y="117937"/>
                  </a:lnTo>
                  <a:lnTo>
                    <a:pt x="1039102" y="94282"/>
                  </a:lnTo>
                  <a:lnTo>
                    <a:pt x="999967" y="73024"/>
                  </a:lnTo>
                  <a:lnTo>
                    <a:pt x="959360" y="54267"/>
                  </a:lnTo>
                  <a:lnTo>
                    <a:pt x="917384" y="38114"/>
                  </a:lnTo>
                  <a:lnTo>
                    <a:pt x="874141" y="24667"/>
                  </a:lnTo>
                  <a:lnTo>
                    <a:pt x="829734" y="14029"/>
                  </a:lnTo>
                  <a:lnTo>
                    <a:pt x="784267" y="6304"/>
                  </a:lnTo>
                  <a:lnTo>
                    <a:pt x="737842" y="1593"/>
                  </a:lnTo>
                  <a:lnTo>
                    <a:pt x="690562" y="0"/>
                  </a:lnTo>
                </a:path>
              </a:pathLst>
            </a:custGeom>
            <a:ln w="76019">
              <a:solidFill>
                <a:srgbClr val="0CBF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11549" y="7538480"/>
              <a:ext cx="1384422" cy="138442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11549" y="7538479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0"/>
                  </a:moveTo>
                  <a:lnTo>
                    <a:pt x="643282" y="1593"/>
                  </a:lnTo>
                  <a:lnTo>
                    <a:pt x="596857" y="6304"/>
                  </a:lnTo>
                  <a:lnTo>
                    <a:pt x="551390" y="14029"/>
                  </a:lnTo>
                  <a:lnTo>
                    <a:pt x="506983" y="24667"/>
                  </a:lnTo>
                  <a:lnTo>
                    <a:pt x="463740" y="38114"/>
                  </a:lnTo>
                  <a:lnTo>
                    <a:pt x="421764" y="54267"/>
                  </a:lnTo>
                  <a:lnTo>
                    <a:pt x="381157" y="73024"/>
                  </a:lnTo>
                  <a:lnTo>
                    <a:pt x="342022" y="94282"/>
                  </a:lnTo>
                  <a:lnTo>
                    <a:pt x="304462" y="117937"/>
                  </a:lnTo>
                  <a:lnTo>
                    <a:pt x="268580" y="143887"/>
                  </a:lnTo>
                  <a:lnTo>
                    <a:pt x="234478" y="172029"/>
                  </a:lnTo>
                  <a:lnTo>
                    <a:pt x="202261" y="202261"/>
                  </a:lnTo>
                  <a:lnTo>
                    <a:pt x="172029" y="234478"/>
                  </a:lnTo>
                  <a:lnTo>
                    <a:pt x="143887" y="268580"/>
                  </a:lnTo>
                  <a:lnTo>
                    <a:pt x="117937" y="304462"/>
                  </a:lnTo>
                  <a:lnTo>
                    <a:pt x="94282" y="342022"/>
                  </a:lnTo>
                  <a:lnTo>
                    <a:pt x="73024" y="381157"/>
                  </a:lnTo>
                  <a:lnTo>
                    <a:pt x="54267" y="421764"/>
                  </a:lnTo>
                  <a:lnTo>
                    <a:pt x="38114" y="463740"/>
                  </a:lnTo>
                  <a:lnTo>
                    <a:pt x="24667" y="506983"/>
                  </a:lnTo>
                  <a:lnTo>
                    <a:pt x="14029" y="551390"/>
                  </a:lnTo>
                  <a:lnTo>
                    <a:pt x="6304" y="596857"/>
                  </a:lnTo>
                  <a:lnTo>
                    <a:pt x="1593" y="643282"/>
                  </a:lnTo>
                  <a:lnTo>
                    <a:pt x="0" y="690562"/>
                  </a:lnTo>
                  <a:lnTo>
                    <a:pt x="1593" y="737842"/>
                  </a:lnTo>
                  <a:lnTo>
                    <a:pt x="6304" y="784267"/>
                  </a:lnTo>
                  <a:lnTo>
                    <a:pt x="14029" y="829734"/>
                  </a:lnTo>
                  <a:lnTo>
                    <a:pt x="24667" y="874141"/>
                  </a:lnTo>
                  <a:lnTo>
                    <a:pt x="38114" y="917384"/>
                  </a:lnTo>
                  <a:lnTo>
                    <a:pt x="54267" y="959360"/>
                  </a:lnTo>
                  <a:lnTo>
                    <a:pt x="73024" y="999967"/>
                  </a:lnTo>
                  <a:lnTo>
                    <a:pt x="94282" y="1039102"/>
                  </a:lnTo>
                  <a:lnTo>
                    <a:pt x="117937" y="1076662"/>
                  </a:lnTo>
                  <a:lnTo>
                    <a:pt x="143887" y="1112544"/>
                  </a:lnTo>
                  <a:lnTo>
                    <a:pt x="172029" y="1146646"/>
                  </a:lnTo>
                  <a:lnTo>
                    <a:pt x="202261" y="1178863"/>
                  </a:lnTo>
                  <a:lnTo>
                    <a:pt x="234478" y="1209095"/>
                  </a:lnTo>
                  <a:lnTo>
                    <a:pt x="268580" y="1237237"/>
                  </a:lnTo>
                  <a:lnTo>
                    <a:pt x="304462" y="1263187"/>
                  </a:lnTo>
                  <a:lnTo>
                    <a:pt x="342022" y="1286843"/>
                  </a:lnTo>
                  <a:lnTo>
                    <a:pt x="381157" y="1308100"/>
                  </a:lnTo>
                  <a:lnTo>
                    <a:pt x="421764" y="1326857"/>
                  </a:lnTo>
                  <a:lnTo>
                    <a:pt x="463740" y="1343010"/>
                  </a:lnTo>
                  <a:lnTo>
                    <a:pt x="506983" y="1356457"/>
                  </a:lnTo>
                  <a:lnTo>
                    <a:pt x="551390" y="1367095"/>
                  </a:lnTo>
                  <a:lnTo>
                    <a:pt x="596857" y="1374821"/>
                  </a:lnTo>
                  <a:lnTo>
                    <a:pt x="643282" y="1379531"/>
                  </a:lnTo>
                  <a:lnTo>
                    <a:pt x="690562" y="1381125"/>
                  </a:lnTo>
                  <a:lnTo>
                    <a:pt x="737842" y="1379531"/>
                  </a:lnTo>
                  <a:lnTo>
                    <a:pt x="784267" y="1374821"/>
                  </a:lnTo>
                  <a:lnTo>
                    <a:pt x="829734" y="1367095"/>
                  </a:lnTo>
                  <a:lnTo>
                    <a:pt x="874141" y="1356457"/>
                  </a:lnTo>
                  <a:lnTo>
                    <a:pt x="917384" y="1343010"/>
                  </a:lnTo>
                  <a:lnTo>
                    <a:pt x="959360" y="1326857"/>
                  </a:lnTo>
                  <a:lnTo>
                    <a:pt x="999967" y="1308100"/>
                  </a:lnTo>
                  <a:lnTo>
                    <a:pt x="1039102" y="1286843"/>
                  </a:lnTo>
                  <a:lnTo>
                    <a:pt x="1076662" y="1263187"/>
                  </a:lnTo>
                  <a:lnTo>
                    <a:pt x="1112544" y="1237237"/>
                  </a:lnTo>
                  <a:lnTo>
                    <a:pt x="1146646" y="1209095"/>
                  </a:lnTo>
                  <a:lnTo>
                    <a:pt x="1178863" y="1178863"/>
                  </a:lnTo>
                  <a:lnTo>
                    <a:pt x="1209095" y="1146646"/>
                  </a:lnTo>
                  <a:lnTo>
                    <a:pt x="1237237" y="1112544"/>
                  </a:lnTo>
                  <a:lnTo>
                    <a:pt x="1263187" y="1076662"/>
                  </a:lnTo>
                  <a:lnTo>
                    <a:pt x="1286843" y="1039102"/>
                  </a:lnTo>
                  <a:lnTo>
                    <a:pt x="1308100" y="999967"/>
                  </a:lnTo>
                  <a:lnTo>
                    <a:pt x="1326857" y="959360"/>
                  </a:lnTo>
                  <a:lnTo>
                    <a:pt x="1343010" y="917384"/>
                  </a:lnTo>
                  <a:lnTo>
                    <a:pt x="1356457" y="874141"/>
                  </a:lnTo>
                  <a:lnTo>
                    <a:pt x="1367095" y="829734"/>
                  </a:lnTo>
                  <a:lnTo>
                    <a:pt x="1374821" y="784267"/>
                  </a:lnTo>
                  <a:lnTo>
                    <a:pt x="1379531" y="737842"/>
                  </a:lnTo>
                  <a:lnTo>
                    <a:pt x="1381125" y="690562"/>
                  </a:lnTo>
                  <a:lnTo>
                    <a:pt x="1379531" y="643282"/>
                  </a:lnTo>
                  <a:lnTo>
                    <a:pt x="1374821" y="596857"/>
                  </a:lnTo>
                  <a:lnTo>
                    <a:pt x="1367095" y="551390"/>
                  </a:lnTo>
                  <a:lnTo>
                    <a:pt x="1356457" y="506983"/>
                  </a:lnTo>
                  <a:lnTo>
                    <a:pt x="1343010" y="463740"/>
                  </a:lnTo>
                  <a:lnTo>
                    <a:pt x="1326857" y="421764"/>
                  </a:lnTo>
                  <a:lnTo>
                    <a:pt x="1308100" y="381157"/>
                  </a:lnTo>
                  <a:lnTo>
                    <a:pt x="1286843" y="342022"/>
                  </a:lnTo>
                  <a:lnTo>
                    <a:pt x="1263187" y="304462"/>
                  </a:lnTo>
                  <a:lnTo>
                    <a:pt x="1237237" y="268580"/>
                  </a:lnTo>
                  <a:lnTo>
                    <a:pt x="1209095" y="234478"/>
                  </a:lnTo>
                  <a:lnTo>
                    <a:pt x="1178863" y="202261"/>
                  </a:lnTo>
                  <a:lnTo>
                    <a:pt x="1146646" y="172029"/>
                  </a:lnTo>
                  <a:lnTo>
                    <a:pt x="1112544" y="143887"/>
                  </a:lnTo>
                  <a:lnTo>
                    <a:pt x="1076662" y="117937"/>
                  </a:lnTo>
                  <a:lnTo>
                    <a:pt x="1039102" y="94282"/>
                  </a:lnTo>
                  <a:lnTo>
                    <a:pt x="999967" y="73024"/>
                  </a:lnTo>
                  <a:lnTo>
                    <a:pt x="959360" y="54267"/>
                  </a:lnTo>
                  <a:lnTo>
                    <a:pt x="917384" y="38114"/>
                  </a:lnTo>
                  <a:lnTo>
                    <a:pt x="874141" y="24667"/>
                  </a:lnTo>
                  <a:lnTo>
                    <a:pt x="829734" y="14029"/>
                  </a:lnTo>
                  <a:lnTo>
                    <a:pt x="784267" y="6304"/>
                  </a:lnTo>
                  <a:lnTo>
                    <a:pt x="737842" y="1593"/>
                  </a:lnTo>
                  <a:lnTo>
                    <a:pt x="690562" y="0"/>
                  </a:lnTo>
                </a:path>
              </a:pathLst>
            </a:custGeom>
            <a:ln w="76019">
              <a:solidFill>
                <a:srgbClr val="004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2190" y="4305303"/>
              <a:ext cx="1384423" cy="138536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02190" y="4306241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0"/>
                  </a:moveTo>
                  <a:lnTo>
                    <a:pt x="643282" y="1593"/>
                  </a:lnTo>
                  <a:lnTo>
                    <a:pt x="596857" y="6304"/>
                  </a:lnTo>
                  <a:lnTo>
                    <a:pt x="551390" y="14029"/>
                  </a:lnTo>
                  <a:lnTo>
                    <a:pt x="506983" y="24667"/>
                  </a:lnTo>
                  <a:lnTo>
                    <a:pt x="463740" y="38114"/>
                  </a:lnTo>
                  <a:lnTo>
                    <a:pt x="421764" y="54267"/>
                  </a:lnTo>
                  <a:lnTo>
                    <a:pt x="381157" y="73024"/>
                  </a:lnTo>
                  <a:lnTo>
                    <a:pt x="342022" y="94282"/>
                  </a:lnTo>
                  <a:lnTo>
                    <a:pt x="304462" y="117937"/>
                  </a:lnTo>
                  <a:lnTo>
                    <a:pt x="268580" y="143887"/>
                  </a:lnTo>
                  <a:lnTo>
                    <a:pt x="234478" y="172029"/>
                  </a:lnTo>
                  <a:lnTo>
                    <a:pt x="202261" y="202261"/>
                  </a:lnTo>
                  <a:lnTo>
                    <a:pt x="172029" y="234478"/>
                  </a:lnTo>
                  <a:lnTo>
                    <a:pt x="143887" y="268580"/>
                  </a:lnTo>
                  <a:lnTo>
                    <a:pt x="117937" y="304462"/>
                  </a:lnTo>
                  <a:lnTo>
                    <a:pt x="94282" y="342022"/>
                  </a:lnTo>
                  <a:lnTo>
                    <a:pt x="73024" y="381157"/>
                  </a:lnTo>
                  <a:lnTo>
                    <a:pt x="54267" y="421764"/>
                  </a:lnTo>
                  <a:lnTo>
                    <a:pt x="38114" y="463740"/>
                  </a:lnTo>
                  <a:lnTo>
                    <a:pt x="24667" y="506983"/>
                  </a:lnTo>
                  <a:lnTo>
                    <a:pt x="14029" y="551390"/>
                  </a:lnTo>
                  <a:lnTo>
                    <a:pt x="6304" y="596857"/>
                  </a:lnTo>
                  <a:lnTo>
                    <a:pt x="1593" y="643282"/>
                  </a:lnTo>
                  <a:lnTo>
                    <a:pt x="0" y="690562"/>
                  </a:lnTo>
                  <a:lnTo>
                    <a:pt x="1593" y="737842"/>
                  </a:lnTo>
                  <a:lnTo>
                    <a:pt x="6304" y="784267"/>
                  </a:lnTo>
                  <a:lnTo>
                    <a:pt x="14029" y="829734"/>
                  </a:lnTo>
                  <a:lnTo>
                    <a:pt x="24667" y="874141"/>
                  </a:lnTo>
                  <a:lnTo>
                    <a:pt x="38114" y="917384"/>
                  </a:lnTo>
                  <a:lnTo>
                    <a:pt x="54267" y="959360"/>
                  </a:lnTo>
                  <a:lnTo>
                    <a:pt x="73024" y="999967"/>
                  </a:lnTo>
                  <a:lnTo>
                    <a:pt x="94282" y="1039102"/>
                  </a:lnTo>
                  <a:lnTo>
                    <a:pt x="117937" y="1076662"/>
                  </a:lnTo>
                  <a:lnTo>
                    <a:pt x="143887" y="1112544"/>
                  </a:lnTo>
                  <a:lnTo>
                    <a:pt x="172029" y="1146646"/>
                  </a:lnTo>
                  <a:lnTo>
                    <a:pt x="202261" y="1178863"/>
                  </a:lnTo>
                  <a:lnTo>
                    <a:pt x="234478" y="1209095"/>
                  </a:lnTo>
                  <a:lnTo>
                    <a:pt x="268580" y="1237237"/>
                  </a:lnTo>
                  <a:lnTo>
                    <a:pt x="304462" y="1263187"/>
                  </a:lnTo>
                  <a:lnTo>
                    <a:pt x="342022" y="1286843"/>
                  </a:lnTo>
                  <a:lnTo>
                    <a:pt x="381157" y="1308100"/>
                  </a:lnTo>
                  <a:lnTo>
                    <a:pt x="421764" y="1326857"/>
                  </a:lnTo>
                  <a:lnTo>
                    <a:pt x="463740" y="1343010"/>
                  </a:lnTo>
                  <a:lnTo>
                    <a:pt x="506983" y="1356457"/>
                  </a:lnTo>
                  <a:lnTo>
                    <a:pt x="551390" y="1367095"/>
                  </a:lnTo>
                  <a:lnTo>
                    <a:pt x="596857" y="1374821"/>
                  </a:lnTo>
                  <a:lnTo>
                    <a:pt x="643282" y="1379531"/>
                  </a:lnTo>
                  <a:lnTo>
                    <a:pt x="690562" y="1381125"/>
                  </a:lnTo>
                  <a:lnTo>
                    <a:pt x="737842" y="1379531"/>
                  </a:lnTo>
                  <a:lnTo>
                    <a:pt x="784267" y="1374821"/>
                  </a:lnTo>
                  <a:lnTo>
                    <a:pt x="829734" y="1367095"/>
                  </a:lnTo>
                  <a:lnTo>
                    <a:pt x="874141" y="1356457"/>
                  </a:lnTo>
                  <a:lnTo>
                    <a:pt x="917384" y="1343010"/>
                  </a:lnTo>
                  <a:lnTo>
                    <a:pt x="959360" y="1326857"/>
                  </a:lnTo>
                  <a:lnTo>
                    <a:pt x="999967" y="1308100"/>
                  </a:lnTo>
                  <a:lnTo>
                    <a:pt x="1039102" y="1286843"/>
                  </a:lnTo>
                  <a:lnTo>
                    <a:pt x="1076662" y="1263187"/>
                  </a:lnTo>
                  <a:lnTo>
                    <a:pt x="1112544" y="1237237"/>
                  </a:lnTo>
                  <a:lnTo>
                    <a:pt x="1146646" y="1209095"/>
                  </a:lnTo>
                  <a:lnTo>
                    <a:pt x="1178863" y="1178863"/>
                  </a:lnTo>
                  <a:lnTo>
                    <a:pt x="1209095" y="1146646"/>
                  </a:lnTo>
                  <a:lnTo>
                    <a:pt x="1237237" y="1112544"/>
                  </a:lnTo>
                  <a:lnTo>
                    <a:pt x="1263187" y="1076662"/>
                  </a:lnTo>
                  <a:lnTo>
                    <a:pt x="1286843" y="1039102"/>
                  </a:lnTo>
                  <a:lnTo>
                    <a:pt x="1308100" y="999967"/>
                  </a:lnTo>
                  <a:lnTo>
                    <a:pt x="1326857" y="959360"/>
                  </a:lnTo>
                  <a:lnTo>
                    <a:pt x="1343010" y="917384"/>
                  </a:lnTo>
                  <a:lnTo>
                    <a:pt x="1356457" y="874141"/>
                  </a:lnTo>
                  <a:lnTo>
                    <a:pt x="1367095" y="829734"/>
                  </a:lnTo>
                  <a:lnTo>
                    <a:pt x="1374821" y="784267"/>
                  </a:lnTo>
                  <a:lnTo>
                    <a:pt x="1379531" y="737842"/>
                  </a:lnTo>
                  <a:lnTo>
                    <a:pt x="1381125" y="690562"/>
                  </a:lnTo>
                  <a:lnTo>
                    <a:pt x="1379531" y="643282"/>
                  </a:lnTo>
                  <a:lnTo>
                    <a:pt x="1374821" y="596857"/>
                  </a:lnTo>
                  <a:lnTo>
                    <a:pt x="1367095" y="551390"/>
                  </a:lnTo>
                  <a:lnTo>
                    <a:pt x="1356457" y="506983"/>
                  </a:lnTo>
                  <a:lnTo>
                    <a:pt x="1343010" y="463740"/>
                  </a:lnTo>
                  <a:lnTo>
                    <a:pt x="1326857" y="421764"/>
                  </a:lnTo>
                  <a:lnTo>
                    <a:pt x="1308100" y="381157"/>
                  </a:lnTo>
                  <a:lnTo>
                    <a:pt x="1286843" y="342022"/>
                  </a:lnTo>
                  <a:lnTo>
                    <a:pt x="1263187" y="304462"/>
                  </a:lnTo>
                  <a:lnTo>
                    <a:pt x="1237237" y="268580"/>
                  </a:lnTo>
                  <a:lnTo>
                    <a:pt x="1209095" y="234478"/>
                  </a:lnTo>
                  <a:lnTo>
                    <a:pt x="1178863" y="202261"/>
                  </a:lnTo>
                  <a:lnTo>
                    <a:pt x="1146646" y="172029"/>
                  </a:lnTo>
                  <a:lnTo>
                    <a:pt x="1112544" y="143887"/>
                  </a:lnTo>
                  <a:lnTo>
                    <a:pt x="1076662" y="117937"/>
                  </a:lnTo>
                  <a:lnTo>
                    <a:pt x="1039102" y="94282"/>
                  </a:lnTo>
                  <a:lnTo>
                    <a:pt x="999967" y="73024"/>
                  </a:lnTo>
                  <a:lnTo>
                    <a:pt x="959360" y="54267"/>
                  </a:lnTo>
                  <a:lnTo>
                    <a:pt x="917384" y="38114"/>
                  </a:lnTo>
                  <a:lnTo>
                    <a:pt x="874141" y="24667"/>
                  </a:lnTo>
                  <a:lnTo>
                    <a:pt x="829734" y="14029"/>
                  </a:lnTo>
                  <a:lnTo>
                    <a:pt x="784267" y="6304"/>
                  </a:lnTo>
                  <a:lnTo>
                    <a:pt x="737842" y="1593"/>
                  </a:lnTo>
                  <a:lnTo>
                    <a:pt x="690562" y="0"/>
                  </a:lnTo>
                </a:path>
              </a:pathLst>
            </a:custGeom>
            <a:ln w="76019">
              <a:solidFill>
                <a:srgbClr val="CB6B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2433" y="6143899"/>
              <a:ext cx="1384423" cy="138442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92434" y="6143899"/>
              <a:ext cx="1381125" cy="1381125"/>
            </a:xfrm>
            <a:custGeom>
              <a:avLst/>
              <a:gdLst/>
              <a:ahLst/>
              <a:cxnLst/>
              <a:rect l="l" t="t" r="r" b="b"/>
              <a:pathLst>
                <a:path w="1381125" h="1381125">
                  <a:moveTo>
                    <a:pt x="690562" y="0"/>
                  </a:moveTo>
                  <a:lnTo>
                    <a:pt x="643282" y="1593"/>
                  </a:lnTo>
                  <a:lnTo>
                    <a:pt x="596857" y="6304"/>
                  </a:lnTo>
                  <a:lnTo>
                    <a:pt x="551390" y="14029"/>
                  </a:lnTo>
                  <a:lnTo>
                    <a:pt x="506983" y="24667"/>
                  </a:lnTo>
                  <a:lnTo>
                    <a:pt x="463740" y="38114"/>
                  </a:lnTo>
                  <a:lnTo>
                    <a:pt x="421764" y="54267"/>
                  </a:lnTo>
                  <a:lnTo>
                    <a:pt x="381157" y="73024"/>
                  </a:lnTo>
                  <a:lnTo>
                    <a:pt x="342022" y="94282"/>
                  </a:lnTo>
                  <a:lnTo>
                    <a:pt x="304462" y="117937"/>
                  </a:lnTo>
                  <a:lnTo>
                    <a:pt x="268580" y="143887"/>
                  </a:lnTo>
                  <a:lnTo>
                    <a:pt x="234478" y="172029"/>
                  </a:lnTo>
                  <a:lnTo>
                    <a:pt x="202261" y="202261"/>
                  </a:lnTo>
                  <a:lnTo>
                    <a:pt x="172029" y="234478"/>
                  </a:lnTo>
                  <a:lnTo>
                    <a:pt x="143887" y="268580"/>
                  </a:lnTo>
                  <a:lnTo>
                    <a:pt x="117937" y="304462"/>
                  </a:lnTo>
                  <a:lnTo>
                    <a:pt x="94282" y="342022"/>
                  </a:lnTo>
                  <a:lnTo>
                    <a:pt x="73024" y="381157"/>
                  </a:lnTo>
                  <a:lnTo>
                    <a:pt x="54267" y="421764"/>
                  </a:lnTo>
                  <a:lnTo>
                    <a:pt x="38114" y="463740"/>
                  </a:lnTo>
                  <a:lnTo>
                    <a:pt x="24667" y="506983"/>
                  </a:lnTo>
                  <a:lnTo>
                    <a:pt x="14029" y="551390"/>
                  </a:lnTo>
                  <a:lnTo>
                    <a:pt x="6304" y="596857"/>
                  </a:lnTo>
                  <a:lnTo>
                    <a:pt x="1593" y="643282"/>
                  </a:lnTo>
                  <a:lnTo>
                    <a:pt x="0" y="690562"/>
                  </a:lnTo>
                  <a:lnTo>
                    <a:pt x="1593" y="737842"/>
                  </a:lnTo>
                  <a:lnTo>
                    <a:pt x="6304" y="784267"/>
                  </a:lnTo>
                  <a:lnTo>
                    <a:pt x="14029" y="829734"/>
                  </a:lnTo>
                  <a:lnTo>
                    <a:pt x="24667" y="874141"/>
                  </a:lnTo>
                  <a:lnTo>
                    <a:pt x="38114" y="917384"/>
                  </a:lnTo>
                  <a:lnTo>
                    <a:pt x="54267" y="959360"/>
                  </a:lnTo>
                  <a:lnTo>
                    <a:pt x="73024" y="999967"/>
                  </a:lnTo>
                  <a:lnTo>
                    <a:pt x="94282" y="1039102"/>
                  </a:lnTo>
                  <a:lnTo>
                    <a:pt x="117937" y="1076662"/>
                  </a:lnTo>
                  <a:lnTo>
                    <a:pt x="143887" y="1112544"/>
                  </a:lnTo>
                  <a:lnTo>
                    <a:pt x="172029" y="1146646"/>
                  </a:lnTo>
                  <a:lnTo>
                    <a:pt x="202261" y="1178863"/>
                  </a:lnTo>
                  <a:lnTo>
                    <a:pt x="234478" y="1209095"/>
                  </a:lnTo>
                  <a:lnTo>
                    <a:pt x="268580" y="1237237"/>
                  </a:lnTo>
                  <a:lnTo>
                    <a:pt x="304462" y="1263187"/>
                  </a:lnTo>
                  <a:lnTo>
                    <a:pt x="342022" y="1286843"/>
                  </a:lnTo>
                  <a:lnTo>
                    <a:pt x="381157" y="1308100"/>
                  </a:lnTo>
                  <a:lnTo>
                    <a:pt x="421764" y="1326857"/>
                  </a:lnTo>
                  <a:lnTo>
                    <a:pt x="463740" y="1343010"/>
                  </a:lnTo>
                  <a:lnTo>
                    <a:pt x="506983" y="1356457"/>
                  </a:lnTo>
                  <a:lnTo>
                    <a:pt x="551390" y="1367095"/>
                  </a:lnTo>
                  <a:lnTo>
                    <a:pt x="596857" y="1374821"/>
                  </a:lnTo>
                  <a:lnTo>
                    <a:pt x="643282" y="1379531"/>
                  </a:lnTo>
                  <a:lnTo>
                    <a:pt x="690562" y="1381125"/>
                  </a:lnTo>
                  <a:lnTo>
                    <a:pt x="737842" y="1379531"/>
                  </a:lnTo>
                  <a:lnTo>
                    <a:pt x="784267" y="1374821"/>
                  </a:lnTo>
                  <a:lnTo>
                    <a:pt x="829734" y="1367095"/>
                  </a:lnTo>
                  <a:lnTo>
                    <a:pt x="874141" y="1356457"/>
                  </a:lnTo>
                  <a:lnTo>
                    <a:pt x="917384" y="1343010"/>
                  </a:lnTo>
                  <a:lnTo>
                    <a:pt x="959360" y="1326857"/>
                  </a:lnTo>
                  <a:lnTo>
                    <a:pt x="999967" y="1308100"/>
                  </a:lnTo>
                  <a:lnTo>
                    <a:pt x="1039102" y="1286843"/>
                  </a:lnTo>
                  <a:lnTo>
                    <a:pt x="1076662" y="1263187"/>
                  </a:lnTo>
                  <a:lnTo>
                    <a:pt x="1112544" y="1237237"/>
                  </a:lnTo>
                  <a:lnTo>
                    <a:pt x="1146646" y="1209095"/>
                  </a:lnTo>
                  <a:lnTo>
                    <a:pt x="1178863" y="1178863"/>
                  </a:lnTo>
                  <a:lnTo>
                    <a:pt x="1209095" y="1146646"/>
                  </a:lnTo>
                  <a:lnTo>
                    <a:pt x="1237237" y="1112544"/>
                  </a:lnTo>
                  <a:lnTo>
                    <a:pt x="1263187" y="1076662"/>
                  </a:lnTo>
                  <a:lnTo>
                    <a:pt x="1286843" y="1039102"/>
                  </a:lnTo>
                  <a:lnTo>
                    <a:pt x="1308100" y="999967"/>
                  </a:lnTo>
                  <a:lnTo>
                    <a:pt x="1326857" y="959360"/>
                  </a:lnTo>
                  <a:lnTo>
                    <a:pt x="1343010" y="917384"/>
                  </a:lnTo>
                  <a:lnTo>
                    <a:pt x="1356457" y="874141"/>
                  </a:lnTo>
                  <a:lnTo>
                    <a:pt x="1367095" y="829734"/>
                  </a:lnTo>
                  <a:lnTo>
                    <a:pt x="1374821" y="784267"/>
                  </a:lnTo>
                  <a:lnTo>
                    <a:pt x="1379531" y="737842"/>
                  </a:lnTo>
                  <a:lnTo>
                    <a:pt x="1381125" y="690562"/>
                  </a:lnTo>
                  <a:lnTo>
                    <a:pt x="1379531" y="643282"/>
                  </a:lnTo>
                  <a:lnTo>
                    <a:pt x="1374821" y="596857"/>
                  </a:lnTo>
                  <a:lnTo>
                    <a:pt x="1367095" y="551390"/>
                  </a:lnTo>
                  <a:lnTo>
                    <a:pt x="1356457" y="506983"/>
                  </a:lnTo>
                  <a:lnTo>
                    <a:pt x="1343010" y="463740"/>
                  </a:lnTo>
                  <a:lnTo>
                    <a:pt x="1326857" y="421764"/>
                  </a:lnTo>
                  <a:lnTo>
                    <a:pt x="1308100" y="381157"/>
                  </a:lnTo>
                  <a:lnTo>
                    <a:pt x="1286843" y="342022"/>
                  </a:lnTo>
                  <a:lnTo>
                    <a:pt x="1263187" y="304462"/>
                  </a:lnTo>
                  <a:lnTo>
                    <a:pt x="1237237" y="268580"/>
                  </a:lnTo>
                  <a:lnTo>
                    <a:pt x="1209095" y="234478"/>
                  </a:lnTo>
                  <a:lnTo>
                    <a:pt x="1178863" y="202261"/>
                  </a:lnTo>
                  <a:lnTo>
                    <a:pt x="1146646" y="172029"/>
                  </a:lnTo>
                  <a:lnTo>
                    <a:pt x="1112544" y="143887"/>
                  </a:lnTo>
                  <a:lnTo>
                    <a:pt x="1076662" y="117937"/>
                  </a:lnTo>
                  <a:lnTo>
                    <a:pt x="1039102" y="94282"/>
                  </a:lnTo>
                  <a:lnTo>
                    <a:pt x="999967" y="73024"/>
                  </a:lnTo>
                  <a:lnTo>
                    <a:pt x="959360" y="54267"/>
                  </a:lnTo>
                  <a:lnTo>
                    <a:pt x="917384" y="38114"/>
                  </a:lnTo>
                  <a:lnTo>
                    <a:pt x="874141" y="24667"/>
                  </a:lnTo>
                  <a:lnTo>
                    <a:pt x="829734" y="14029"/>
                  </a:lnTo>
                  <a:lnTo>
                    <a:pt x="784267" y="6304"/>
                  </a:lnTo>
                  <a:lnTo>
                    <a:pt x="737842" y="1593"/>
                  </a:lnTo>
                  <a:lnTo>
                    <a:pt x="690562" y="0"/>
                  </a:lnTo>
                </a:path>
              </a:pathLst>
            </a:custGeom>
            <a:ln w="76019">
              <a:solidFill>
                <a:srgbClr val="94B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0500" y="4744102"/>
              <a:ext cx="1796539" cy="179339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979070" y="4732672"/>
              <a:ext cx="1819910" cy="1816735"/>
            </a:xfrm>
            <a:custGeom>
              <a:avLst/>
              <a:gdLst/>
              <a:ahLst/>
              <a:cxnLst/>
              <a:rect l="l" t="t" r="r" b="b"/>
              <a:pathLst>
                <a:path w="1819910" h="1816734">
                  <a:moveTo>
                    <a:pt x="1" y="228587"/>
                  </a:moveTo>
                  <a:lnTo>
                    <a:pt x="0" y="1587562"/>
                  </a:lnTo>
                  <a:lnTo>
                    <a:pt x="4635" y="1633631"/>
                  </a:lnTo>
                  <a:lnTo>
                    <a:pt x="17937" y="1676546"/>
                  </a:lnTo>
                  <a:lnTo>
                    <a:pt x="39000" y="1715388"/>
                  </a:lnTo>
                  <a:lnTo>
                    <a:pt x="66905" y="1749235"/>
                  </a:lnTo>
                  <a:lnTo>
                    <a:pt x="100734" y="1777166"/>
                  </a:lnTo>
                  <a:lnTo>
                    <a:pt x="139568" y="1798260"/>
                  </a:lnTo>
                  <a:lnTo>
                    <a:pt x="182488" y="1811595"/>
                  </a:lnTo>
                  <a:lnTo>
                    <a:pt x="228574" y="1816249"/>
                  </a:lnTo>
                  <a:lnTo>
                    <a:pt x="1590690" y="1816252"/>
                  </a:lnTo>
                  <a:lnTo>
                    <a:pt x="1636769" y="1811618"/>
                  </a:lnTo>
                  <a:lnTo>
                    <a:pt x="1679705" y="1798311"/>
                  </a:lnTo>
                  <a:lnTo>
                    <a:pt x="1718591" y="1777228"/>
                  </a:lnTo>
                  <a:lnTo>
                    <a:pt x="1752421" y="1749315"/>
                  </a:lnTo>
                  <a:lnTo>
                    <a:pt x="1780356" y="1715466"/>
                  </a:lnTo>
                  <a:lnTo>
                    <a:pt x="1801311" y="1676538"/>
                  </a:lnTo>
                  <a:lnTo>
                    <a:pt x="1814631" y="1633630"/>
                  </a:lnTo>
                  <a:lnTo>
                    <a:pt x="1819399" y="1587562"/>
                  </a:lnTo>
                  <a:lnTo>
                    <a:pt x="1819399" y="228587"/>
                  </a:lnTo>
                  <a:lnTo>
                    <a:pt x="1814964" y="183771"/>
                  </a:lnTo>
                  <a:lnTo>
                    <a:pt x="1801986" y="141076"/>
                  </a:lnTo>
                  <a:lnTo>
                    <a:pt x="1780962" y="101717"/>
                  </a:lnTo>
                  <a:lnTo>
                    <a:pt x="1752394" y="66894"/>
                  </a:lnTo>
                  <a:lnTo>
                    <a:pt x="1717555" y="38348"/>
                  </a:lnTo>
                  <a:lnTo>
                    <a:pt x="1678191" y="17353"/>
                  </a:lnTo>
                  <a:lnTo>
                    <a:pt x="1635502" y="4401"/>
                  </a:lnTo>
                  <a:lnTo>
                    <a:pt x="1590798" y="10"/>
                  </a:lnTo>
                  <a:lnTo>
                    <a:pt x="228584" y="0"/>
                  </a:lnTo>
                  <a:lnTo>
                    <a:pt x="182516" y="4645"/>
                  </a:lnTo>
                  <a:lnTo>
                    <a:pt x="139610" y="17967"/>
                  </a:lnTo>
                  <a:lnTo>
                    <a:pt x="100783" y="39043"/>
                  </a:lnTo>
                  <a:lnTo>
                    <a:pt x="66954" y="66956"/>
                  </a:lnTo>
                  <a:lnTo>
                    <a:pt x="39043" y="100785"/>
                  </a:lnTo>
                  <a:lnTo>
                    <a:pt x="17967" y="139612"/>
                  </a:lnTo>
                  <a:lnTo>
                    <a:pt x="4647" y="182519"/>
                  </a:lnTo>
                  <a:lnTo>
                    <a:pt x="0" y="228587"/>
                  </a:lnTo>
                </a:path>
              </a:pathLst>
            </a:custGeom>
            <a:ln w="76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231" y="2773849"/>
              <a:ext cx="6952215" cy="33266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9374" rIns="0" bIns="0" rtlCol="0">
            <a:spAutoFit/>
          </a:bodyPr>
          <a:lstStyle/>
          <a:p>
            <a:pPr marL="1049655" marR="5080" indent="-880744">
              <a:lnSpc>
                <a:spcPct val="115199"/>
              </a:lnSpc>
              <a:spcBef>
                <a:spcPts val="100"/>
              </a:spcBef>
            </a:pPr>
            <a:r>
              <a:rPr sz="3200" dirty="0">
                <a:solidFill>
                  <a:srgbClr val="001679"/>
                </a:solidFill>
              </a:rPr>
              <a:t>Our</a:t>
            </a:r>
            <a:r>
              <a:rPr sz="3200" spc="45" dirty="0">
                <a:solidFill>
                  <a:srgbClr val="001679"/>
                </a:solidFill>
              </a:rPr>
              <a:t> </a:t>
            </a:r>
            <a:r>
              <a:rPr sz="3200" spc="70" dirty="0">
                <a:solidFill>
                  <a:srgbClr val="001679"/>
                </a:solidFill>
              </a:rPr>
              <a:t>Southern</a:t>
            </a:r>
            <a:r>
              <a:rPr sz="3200" spc="50" dirty="0">
                <a:solidFill>
                  <a:srgbClr val="001679"/>
                </a:solidFill>
              </a:rPr>
              <a:t> </a:t>
            </a:r>
            <a:r>
              <a:rPr sz="3200" dirty="0">
                <a:solidFill>
                  <a:srgbClr val="001679"/>
                </a:solidFill>
              </a:rPr>
              <a:t>Nevada</a:t>
            </a:r>
            <a:r>
              <a:rPr sz="3200" spc="50" dirty="0">
                <a:solidFill>
                  <a:srgbClr val="001679"/>
                </a:solidFill>
              </a:rPr>
              <a:t> </a:t>
            </a:r>
            <a:r>
              <a:rPr sz="3200" dirty="0">
                <a:solidFill>
                  <a:srgbClr val="001679"/>
                </a:solidFill>
              </a:rPr>
              <a:t>Lived</a:t>
            </a:r>
            <a:r>
              <a:rPr sz="3200" spc="50" dirty="0">
                <a:solidFill>
                  <a:srgbClr val="001679"/>
                </a:solidFill>
              </a:rPr>
              <a:t> </a:t>
            </a:r>
            <a:r>
              <a:rPr sz="3200" spc="170" dirty="0">
                <a:solidFill>
                  <a:srgbClr val="001679"/>
                </a:solidFill>
              </a:rPr>
              <a:t>X</a:t>
            </a:r>
            <a:r>
              <a:rPr sz="3200" spc="45" dirty="0">
                <a:solidFill>
                  <a:srgbClr val="001679"/>
                </a:solidFill>
              </a:rPr>
              <a:t> </a:t>
            </a:r>
            <a:r>
              <a:rPr sz="3200" spc="60" dirty="0">
                <a:solidFill>
                  <a:srgbClr val="001679"/>
                </a:solidFill>
              </a:rPr>
              <a:t>Team </a:t>
            </a:r>
            <a:r>
              <a:rPr sz="3200" dirty="0">
                <a:solidFill>
                  <a:srgbClr val="001679"/>
                </a:solidFill>
              </a:rPr>
              <a:t>helps</a:t>
            </a:r>
            <a:r>
              <a:rPr sz="3200" spc="125" dirty="0">
                <a:solidFill>
                  <a:srgbClr val="001679"/>
                </a:solidFill>
              </a:rPr>
              <a:t> </a:t>
            </a:r>
            <a:r>
              <a:rPr sz="3200" spc="85" dirty="0">
                <a:solidFill>
                  <a:srgbClr val="001679"/>
                </a:solidFill>
              </a:rPr>
              <a:t>complete</a:t>
            </a:r>
            <a:r>
              <a:rPr sz="3200" spc="125" dirty="0">
                <a:solidFill>
                  <a:srgbClr val="001679"/>
                </a:solidFill>
              </a:rPr>
              <a:t> </a:t>
            </a:r>
            <a:r>
              <a:rPr sz="3200" spc="135" dirty="0">
                <a:solidFill>
                  <a:srgbClr val="001679"/>
                </a:solidFill>
              </a:rPr>
              <a:t>the</a:t>
            </a:r>
            <a:r>
              <a:rPr sz="3200" spc="125" dirty="0">
                <a:solidFill>
                  <a:srgbClr val="001679"/>
                </a:solidFill>
              </a:rPr>
              <a:t> </a:t>
            </a:r>
            <a:r>
              <a:rPr sz="3200" spc="35" dirty="0">
                <a:solidFill>
                  <a:srgbClr val="001679"/>
                </a:solidFill>
              </a:rPr>
              <a:t>puzzle.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241936" y="6713842"/>
            <a:ext cx="7073900" cy="227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09855" algn="ctr">
              <a:lnSpc>
                <a:spcPct val="115199"/>
              </a:lnSpc>
              <a:spcBef>
                <a:spcPts val="100"/>
              </a:spcBef>
            </a:pPr>
            <a:r>
              <a:rPr sz="3200" b="1" spc="100" dirty="0">
                <a:solidFill>
                  <a:srgbClr val="001679"/>
                </a:solidFill>
                <a:latin typeface="Palatino Linotype"/>
                <a:cs typeface="Palatino Linotype"/>
              </a:rPr>
              <a:t>We’re</a:t>
            </a:r>
            <a:r>
              <a:rPr sz="3200" b="1" spc="95" dirty="0">
                <a:solidFill>
                  <a:srgbClr val="001679"/>
                </a:solidFill>
                <a:latin typeface="Palatino Linotype"/>
                <a:cs typeface="Palatino Linotype"/>
              </a:rPr>
              <a:t> committed</a:t>
            </a:r>
            <a:r>
              <a:rPr sz="3200" b="1" spc="100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165" dirty="0">
                <a:solidFill>
                  <a:srgbClr val="001679"/>
                </a:solidFill>
                <a:latin typeface="Palatino Linotype"/>
                <a:cs typeface="Palatino Linotype"/>
              </a:rPr>
              <a:t>to</a:t>
            </a:r>
            <a:r>
              <a:rPr sz="3200" b="1" spc="95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dirty="0">
                <a:solidFill>
                  <a:srgbClr val="001679"/>
                </a:solidFill>
                <a:latin typeface="Palatino Linotype"/>
                <a:cs typeface="Palatino Linotype"/>
              </a:rPr>
              <a:t>showing</a:t>
            </a:r>
            <a:r>
              <a:rPr sz="3200" b="1" spc="100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dirty="0">
                <a:solidFill>
                  <a:srgbClr val="001679"/>
                </a:solidFill>
                <a:latin typeface="Palatino Linotype"/>
                <a:cs typeface="Palatino Linotype"/>
              </a:rPr>
              <a:t>up</a:t>
            </a:r>
            <a:r>
              <a:rPr sz="3200" b="1" spc="100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30" dirty="0">
                <a:solidFill>
                  <a:srgbClr val="001679"/>
                </a:solidFill>
                <a:latin typeface="Palatino Linotype"/>
                <a:cs typeface="Palatino Linotype"/>
              </a:rPr>
              <a:t>for </a:t>
            </a:r>
            <a:r>
              <a:rPr sz="3200" b="1" dirty="0">
                <a:solidFill>
                  <a:srgbClr val="001679"/>
                </a:solidFill>
                <a:latin typeface="Palatino Linotype"/>
                <a:cs typeface="Palatino Linotype"/>
              </a:rPr>
              <a:t>people</a:t>
            </a:r>
            <a:r>
              <a:rPr sz="3200" b="1" spc="160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dirty="0">
                <a:solidFill>
                  <a:srgbClr val="001679"/>
                </a:solidFill>
                <a:latin typeface="Palatino Linotype"/>
                <a:cs typeface="Palatino Linotype"/>
              </a:rPr>
              <a:t>with</a:t>
            </a:r>
            <a:r>
              <a:rPr sz="3200" b="1" spc="165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dirty="0">
                <a:solidFill>
                  <a:srgbClr val="001679"/>
                </a:solidFill>
                <a:latin typeface="Palatino Linotype"/>
                <a:cs typeface="Palatino Linotype"/>
              </a:rPr>
              <a:t>lived</a:t>
            </a:r>
            <a:r>
              <a:rPr sz="3200" b="1" spc="160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70" dirty="0">
                <a:solidFill>
                  <a:srgbClr val="001679"/>
                </a:solidFill>
                <a:latin typeface="Palatino Linotype"/>
                <a:cs typeface="Palatino Linotype"/>
              </a:rPr>
              <a:t>and</a:t>
            </a:r>
            <a:r>
              <a:rPr sz="3200" b="1" spc="165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65" dirty="0">
                <a:solidFill>
                  <a:srgbClr val="001679"/>
                </a:solidFill>
                <a:latin typeface="Palatino Linotype"/>
                <a:cs typeface="Palatino Linotype"/>
              </a:rPr>
              <a:t>shared </a:t>
            </a:r>
            <a:r>
              <a:rPr sz="3200" b="1" spc="80" dirty="0">
                <a:solidFill>
                  <a:srgbClr val="001679"/>
                </a:solidFill>
                <a:latin typeface="Palatino Linotype"/>
                <a:cs typeface="Palatino Linotype"/>
              </a:rPr>
              <a:t>experiences</a:t>
            </a:r>
            <a:r>
              <a:rPr sz="3200" b="1" spc="135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70" dirty="0">
                <a:solidFill>
                  <a:srgbClr val="001679"/>
                </a:solidFill>
                <a:latin typeface="Palatino Linotype"/>
                <a:cs typeface="Palatino Linotype"/>
              </a:rPr>
              <a:t>and</a:t>
            </a:r>
            <a:r>
              <a:rPr sz="3200" b="1" spc="135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dirty="0">
                <a:solidFill>
                  <a:srgbClr val="001679"/>
                </a:solidFill>
                <a:latin typeface="Palatino Linotype"/>
                <a:cs typeface="Palatino Linotype"/>
              </a:rPr>
              <a:t>making</a:t>
            </a:r>
            <a:r>
              <a:rPr sz="3200" b="1" spc="135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65" dirty="0">
                <a:solidFill>
                  <a:srgbClr val="001679"/>
                </a:solidFill>
                <a:latin typeface="Palatino Linotype"/>
                <a:cs typeface="Palatino Linotype"/>
              </a:rPr>
              <a:t>sure</a:t>
            </a:r>
            <a:r>
              <a:rPr sz="3200" b="1" spc="135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90" dirty="0">
                <a:solidFill>
                  <a:srgbClr val="001679"/>
                </a:solidFill>
                <a:latin typeface="Palatino Linotype"/>
                <a:cs typeface="Palatino Linotype"/>
              </a:rPr>
              <a:t>their </a:t>
            </a:r>
            <a:r>
              <a:rPr sz="3200" b="1" dirty="0">
                <a:solidFill>
                  <a:srgbClr val="001679"/>
                </a:solidFill>
                <a:latin typeface="Palatino Linotype"/>
                <a:cs typeface="Palatino Linotype"/>
              </a:rPr>
              <a:t>voices</a:t>
            </a:r>
            <a:r>
              <a:rPr sz="3200" b="1" spc="145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130" dirty="0">
                <a:solidFill>
                  <a:srgbClr val="001679"/>
                </a:solidFill>
                <a:latin typeface="Palatino Linotype"/>
                <a:cs typeface="Palatino Linotype"/>
              </a:rPr>
              <a:t>are</a:t>
            </a:r>
            <a:r>
              <a:rPr sz="3200" b="1" spc="150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114" dirty="0">
                <a:solidFill>
                  <a:srgbClr val="001679"/>
                </a:solidFill>
                <a:latin typeface="Palatino Linotype"/>
                <a:cs typeface="Palatino Linotype"/>
              </a:rPr>
              <a:t>part</a:t>
            </a:r>
            <a:r>
              <a:rPr sz="3200" b="1" spc="150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dirty="0">
                <a:solidFill>
                  <a:srgbClr val="001679"/>
                </a:solidFill>
                <a:latin typeface="Palatino Linotype"/>
                <a:cs typeface="Palatino Linotype"/>
              </a:rPr>
              <a:t>of</a:t>
            </a:r>
            <a:r>
              <a:rPr sz="3200" b="1" spc="145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135" dirty="0">
                <a:solidFill>
                  <a:srgbClr val="001679"/>
                </a:solidFill>
                <a:latin typeface="Palatino Linotype"/>
                <a:cs typeface="Palatino Linotype"/>
              </a:rPr>
              <a:t>the</a:t>
            </a:r>
            <a:r>
              <a:rPr sz="3200" b="1" spc="150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dirty="0">
                <a:solidFill>
                  <a:srgbClr val="001679"/>
                </a:solidFill>
                <a:latin typeface="Palatino Linotype"/>
                <a:cs typeface="Palatino Linotype"/>
              </a:rPr>
              <a:t>bigger</a:t>
            </a:r>
            <a:r>
              <a:rPr sz="3200" b="1" spc="150" dirty="0">
                <a:solidFill>
                  <a:srgbClr val="001679"/>
                </a:solidFill>
                <a:latin typeface="Palatino Linotype"/>
                <a:cs typeface="Palatino Linotype"/>
              </a:rPr>
              <a:t> </a:t>
            </a:r>
            <a:r>
              <a:rPr sz="3200" b="1" spc="75" dirty="0">
                <a:solidFill>
                  <a:srgbClr val="001679"/>
                </a:solidFill>
                <a:latin typeface="Palatino Linotype"/>
                <a:cs typeface="Palatino Linotype"/>
              </a:rPr>
              <a:t>picture.</a:t>
            </a:r>
            <a:endParaRPr sz="3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585213"/>
              <a:ext cx="3945254" cy="5664835"/>
            </a:xfrm>
            <a:custGeom>
              <a:avLst/>
              <a:gdLst/>
              <a:ahLst/>
              <a:cxnLst/>
              <a:rect l="l" t="t" r="r" b="b"/>
              <a:pathLst>
                <a:path w="3945254" h="5664834">
                  <a:moveTo>
                    <a:pt x="2980512" y="4174312"/>
                  </a:moveTo>
                  <a:lnTo>
                    <a:pt x="2979750" y="4126090"/>
                  </a:lnTo>
                  <a:lnTo>
                    <a:pt x="2977464" y="4078236"/>
                  </a:lnTo>
                  <a:lnTo>
                    <a:pt x="2973692" y="4030789"/>
                  </a:lnTo>
                  <a:lnTo>
                    <a:pt x="2968447" y="3983774"/>
                  </a:lnTo>
                  <a:lnTo>
                    <a:pt x="2961754" y="3937216"/>
                  </a:lnTo>
                  <a:lnTo>
                    <a:pt x="2953651" y="3891127"/>
                  </a:lnTo>
                  <a:lnTo>
                    <a:pt x="2944126" y="3845547"/>
                  </a:lnTo>
                  <a:lnTo>
                    <a:pt x="2933242" y="3800475"/>
                  </a:lnTo>
                  <a:lnTo>
                    <a:pt x="2920987" y="3755948"/>
                  </a:lnTo>
                  <a:lnTo>
                    <a:pt x="2907411" y="3711994"/>
                  </a:lnTo>
                  <a:lnTo>
                    <a:pt x="2892526" y="3668636"/>
                  </a:lnTo>
                  <a:lnTo>
                    <a:pt x="2876359" y="3625888"/>
                  </a:lnTo>
                  <a:lnTo>
                    <a:pt x="2858935" y="3583775"/>
                  </a:lnTo>
                  <a:lnTo>
                    <a:pt x="2840266" y="3542322"/>
                  </a:lnTo>
                  <a:lnTo>
                    <a:pt x="2820378" y="3501555"/>
                  </a:lnTo>
                  <a:lnTo>
                    <a:pt x="2799296" y="3461486"/>
                  </a:lnTo>
                  <a:lnTo>
                    <a:pt x="2777058" y="3422154"/>
                  </a:lnTo>
                  <a:lnTo>
                    <a:pt x="2753664" y="3383572"/>
                  </a:lnTo>
                  <a:lnTo>
                    <a:pt x="2729141" y="3345764"/>
                  </a:lnTo>
                  <a:lnTo>
                    <a:pt x="2703538" y="3308756"/>
                  </a:lnTo>
                  <a:lnTo>
                    <a:pt x="2676842" y="3272574"/>
                  </a:lnTo>
                  <a:lnTo>
                    <a:pt x="2649093" y="3237242"/>
                  </a:lnTo>
                  <a:lnTo>
                    <a:pt x="2620327" y="3202762"/>
                  </a:lnTo>
                  <a:lnTo>
                    <a:pt x="2590546" y="3169183"/>
                  </a:lnTo>
                  <a:lnTo>
                    <a:pt x="2559774" y="3136519"/>
                  </a:lnTo>
                  <a:lnTo>
                    <a:pt x="2528049" y="3104794"/>
                  </a:lnTo>
                  <a:lnTo>
                    <a:pt x="2495385" y="3074035"/>
                  </a:lnTo>
                  <a:lnTo>
                    <a:pt x="2461806" y="3044253"/>
                  </a:lnTo>
                  <a:lnTo>
                    <a:pt x="2427338" y="3015475"/>
                  </a:lnTo>
                  <a:lnTo>
                    <a:pt x="2391994" y="2987725"/>
                  </a:lnTo>
                  <a:lnTo>
                    <a:pt x="2355812" y="2961043"/>
                  </a:lnTo>
                  <a:lnTo>
                    <a:pt x="2318804" y="2935427"/>
                  </a:lnTo>
                  <a:lnTo>
                    <a:pt x="2280996" y="2910916"/>
                  </a:lnTo>
                  <a:lnTo>
                    <a:pt x="2242413" y="2887522"/>
                  </a:lnTo>
                  <a:lnTo>
                    <a:pt x="2203081" y="2865272"/>
                  </a:lnTo>
                  <a:lnTo>
                    <a:pt x="2163026" y="2844190"/>
                  </a:lnTo>
                  <a:lnTo>
                    <a:pt x="2122259" y="2824315"/>
                  </a:lnTo>
                  <a:lnTo>
                    <a:pt x="2080806" y="2805646"/>
                  </a:lnTo>
                  <a:lnTo>
                    <a:pt x="2038692" y="2788208"/>
                  </a:lnTo>
                  <a:lnTo>
                    <a:pt x="1995932" y="2772041"/>
                  </a:lnTo>
                  <a:lnTo>
                    <a:pt x="1952574" y="2757157"/>
                  </a:lnTo>
                  <a:lnTo>
                    <a:pt x="1908619" y="2743581"/>
                  </a:lnTo>
                  <a:lnTo>
                    <a:pt x="1864093" y="2731338"/>
                  </a:lnTo>
                  <a:lnTo>
                    <a:pt x="1819033" y="2720441"/>
                  </a:lnTo>
                  <a:lnTo>
                    <a:pt x="1773440" y="2710929"/>
                  </a:lnTo>
                  <a:lnTo>
                    <a:pt x="1727352" y="2702814"/>
                  </a:lnTo>
                  <a:lnTo>
                    <a:pt x="1680794" y="2696121"/>
                  </a:lnTo>
                  <a:lnTo>
                    <a:pt x="1633778" y="2690876"/>
                  </a:lnTo>
                  <a:lnTo>
                    <a:pt x="1586331" y="2687104"/>
                  </a:lnTo>
                  <a:lnTo>
                    <a:pt x="1538490" y="2684818"/>
                  </a:lnTo>
                  <a:lnTo>
                    <a:pt x="1490256" y="2684056"/>
                  </a:lnTo>
                  <a:lnTo>
                    <a:pt x="1442021" y="2684818"/>
                  </a:lnTo>
                  <a:lnTo>
                    <a:pt x="1394180" y="2687104"/>
                  </a:lnTo>
                  <a:lnTo>
                    <a:pt x="1346733" y="2690876"/>
                  </a:lnTo>
                  <a:lnTo>
                    <a:pt x="1299718" y="2696121"/>
                  </a:lnTo>
                  <a:lnTo>
                    <a:pt x="1253159" y="2702814"/>
                  </a:lnTo>
                  <a:lnTo>
                    <a:pt x="1207071" y="2710929"/>
                  </a:lnTo>
                  <a:lnTo>
                    <a:pt x="1161478" y="2720441"/>
                  </a:lnTo>
                  <a:lnTo>
                    <a:pt x="1116418" y="2731338"/>
                  </a:lnTo>
                  <a:lnTo>
                    <a:pt x="1071892" y="2743581"/>
                  </a:lnTo>
                  <a:lnTo>
                    <a:pt x="1027938" y="2757157"/>
                  </a:lnTo>
                  <a:lnTo>
                    <a:pt x="984580" y="2772041"/>
                  </a:lnTo>
                  <a:lnTo>
                    <a:pt x="941819" y="2788208"/>
                  </a:lnTo>
                  <a:lnTo>
                    <a:pt x="899706" y="2805646"/>
                  </a:lnTo>
                  <a:lnTo>
                    <a:pt x="858253" y="2824315"/>
                  </a:lnTo>
                  <a:lnTo>
                    <a:pt x="817486" y="2844190"/>
                  </a:lnTo>
                  <a:lnTo>
                    <a:pt x="777430" y="2865272"/>
                  </a:lnTo>
                  <a:lnTo>
                    <a:pt x="738085" y="2887522"/>
                  </a:lnTo>
                  <a:lnTo>
                    <a:pt x="699516" y="2910916"/>
                  </a:lnTo>
                  <a:lnTo>
                    <a:pt x="661708" y="2935427"/>
                  </a:lnTo>
                  <a:lnTo>
                    <a:pt x="624700" y="2961043"/>
                  </a:lnTo>
                  <a:lnTo>
                    <a:pt x="588518" y="2987725"/>
                  </a:lnTo>
                  <a:lnTo>
                    <a:pt x="553173" y="3015475"/>
                  </a:lnTo>
                  <a:lnTo>
                    <a:pt x="518706" y="3044253"/>
                  </a:lnTo>
                  <a:lnTo>
                    <a:pt x="485127" y="3074035"/>
                  </a:lnTo>
                  <a:lnTo>
                    <a:pt x="452462" y="3104794"/>
                  </a:lnTo>
                  <a:lnTo>
                    <a:pt x="420738" y="3136519"/>
                  </a:lnTo>
                  <a:lnTo>
                    <a:pt x="389966" y="3169183"/>
                  </a:lnTo>
                  <a:lnTo>
                    <a:pt x="360184" y="3202762"/>
                  </a:lnTo>
                  <a:lnTo>
                    <a:pt x="331419" y="3237242"/>
                  </a:lnTo>
                  <a:lnTo>
                    <a:pt x="303669" y="3272574"/>
                  </a:lnTo>
                  <a:lnTo>
                    <a:pt x="276974" y="3308756"/>
                  </a:lnTo>
                  <a:lnTo>
                    <a:pt x="251371" y="3345764"/>
                  </a:lnTo>
                  <a:lnTo>
                    <a:pt x="226847" y="3383572"/>
                  </a:lnTo>
                  <a:lnTo>
                    <a:pt x="203454" y="3422154"/>
                  </a:lnTo>
                  <a:lnTo>
                    <a:pt x="181216" y="3461486"/>
                  </a:lnTo>
                  <a:lnTo>
                    <a:pt x="160134" y="3501555"/>
                  </a:lnTo>
                  <a:lnTo>
                    <a:pt x="140246" y="3542322"/>
                  </a:lnTo>
                  <a:lnTo>
                    <a:pt x="121577" y="3583775"/>
                  </a:lnTo>
                  <a:lnTo>
                    <a:pt x="104152" y="3625888"/>
                  </a:lnTo>
                  <a:lnTo>
                    <a:pt x="87985" y="3668636"/>
                  </a:lnTo>
                  <a:lnTo>
                    <a:pt x="73101" y="3711994"/>
                  </a:lnTo>
                  <a:lnTo>
                    <a:pt x="59512" y="3755948"/>
                  </a:lnTo>
                  <a:lnTo>
                    <a:pt x="47269" y="3800475"/>
                  </a:lnTo>
                  <a:lnTo>
                    <a:pt x="36385" y="3845547"/>
                  </a:lnTo>
                  <a:lnTo>
                    <a:pt x="26860" y="3891127"/>
                  </a:lnTo>
                  <a:lnTo>
                    <a:pt x="18745" y="3937216"/>
                  </a:lnTo>
                  <a:lnTo>
                    <a:pt x="12065" y="3983774"/>
                  </a:lnTo>
                  <a:lnTo>
                    <a:pt x="6819" y="4030789"/>
                  </a:lnTo>
                  <a:lnTo>
                    <a:pt x="3035" y="4078236"/>
                  </a:lnTo>
                  <a:lnTo>
                    <a:pt x="762" y="4126090"/>
                  </a:lnTo>
                  <a:lnTo>
                    <a:pt x="0" y="4174312"/>
                  </a:lnTo>
                  <a:lnTo>
                    <a:pt x="762" y="4222547"/>
                  </a:lnTo>
                  <a:lnTo>
                    <a:pt x="3035" y="4270400"/>
                  </a:lnTo>
                  <a:lnTo>
                    <a:pt x="6819" y="4317835"/>
                  </a:lnTo>
                  <a:lnTo>
                    <a:pt x="12065" y="4364850"/>
                  </a:lnTo>
                  <a:lnTo>
                    <a:pt x="18745" y="4411408"/>
                  </a:lnTo>
                  <a:lnTo>
                    <a:pt x="26860" y="4457497"/>
                  </a:lnTo>
                  <a:lnTo>
                    <a:pt x="36385" y="4503090"/>
                  </a:lnTo>
                  <a:lnTo>
                    <a:pt x="47269" y="4548162"/>
                  </a:lnTo>
                  <a:lnTo>
                    <a:pt x="59512" y="4592675"/>
                  </a:lnTo>
                  <a:lnTo>
                    <a:pt x="73101" y="4636630"/>
                  </a:lnTo>
                  <a:lnTo>
                    <a:pt x="87985" y="4680001"/>
                  </a:lnTo>
                  <a:lnTo>
                    <a:pt x="104152" y="4722749"/>
                  </a:lnTo>
                  <a:lnTo>
                    <a:pt x="121577" y="4764862"/>
                  </a:lnTo>
                  <a:lnTo>
                    <a:pt x="140246" y="4806315"/>
                  </a:lnTo>
                  <a:lnTo>
                    <a:pt x="160134" y="4847082"/>
                  </a:lnTo>
                  <a:lnTo>
                    <a:pt x="181216" y="4887150"/>
                  </a:lnTo>
                  <a:lnTo>
                    <a:pt x="203454" y="4926482"/>
                  </a:lnTo>
                  <a:lnTo>
                    <a:pt x="226847" y="4965065"/>
                  </a:lnTo>
                  <a:lnTo>
                    <a:pt x="251371" y="5002860"/>
                  </a:lnTo>
                  <a:lnTo>
                    <a:pt x="276974" y="5039868"/>
                  </a:lnTo>
                  <a:lnTo>
                    <a:pt x="303669" y="5076050"/>
                  </a:lnTo>
                  <a:lnTo>
                    <a:pt x="331419" y="5111394"/>
                  </a:lnTo>
                  <a:lnTo>
                    <a:pt x="360184" y="5145862"/>
                  </a:lnTo>
                  <a:lnTo>
                    <a:pt x="389966" y="5179441"/>
                  </a:lnTo>
                  <a:lnTo>
                    <a:pt x="420738" y="5212105"/>
                  </a:lnTo>
                  <a:lnTo>
                    <a:pt x="452462" y="5243830"/>
                  </a:lnTo>
                  <a:lnTo>
                    <a:pt x="485127" y="5274602"/>
                  </a:lnTo>
                  <a:lnTo>
                    <a:pt x="518706" y="5304383"/>
                  </a:lnTo>
                  <a:lnTo>
                    <a:pt x="553173" y="5333162"/>
                  </a:lnTo>
                  <a:lnTo>
                    <a:pt x="588518" y="5360898"/>
                  </a:lnTo>
                  <a:lnTo>
                    <a:pt x="624700" y="5387594"/>
                  </a:lnTo>
                  <a:lnTo>
                    <a:pt x="661708" y="5413210"/>
                  </a:lnTo>
                  <a:lnTo>
                    <a:pt x="699516" y="5437721"/>
                  </a:lnTo>
                  <a:lnTo>
                    <a:pt x="738085" y="5461114"/>
                  </a:lnTo>
                  <a:lnTo>
                    <a:pt x="777430" y="5483364"/>
                  </a:lnTo>
                  <a:lnTo>
                    <a:pt x="817486" y="5504434"/>
                  </a:lnTo>
                  <a:lnTo>
                    <a:pt x="858253" y="5524322"/>
                  </a:lnTo>
                  <a:lnTo>
                    <a:pt x="899706" y="5542991"/>
                  </a:lnTo>
                  <a:lnTo>
                    <a:pt x="941819" y="5560428"/>
                  </a:lnTo>
                  <a:lnTo>
                    <a:pt x="984580" y="5576595"/>
                  </a:lnTo>
                  <a:lnTo>
                    <a:pt x="1027938" y="5591480"/>
                  </a:lnTo>
                  <a:lnTo>
                    <a:pt x="1071892" y="5605056"/>
                  </a:lnTo>
                  <a:lnTo>
                    <a:pt x="1116418" y="5617299"/>
                  </a:lnTo>
                  <a:lnTo>
                    <a:pt x="1161478" y="5628195"/>
                  </a:lnTo>
                  <a:lnTo>
                    <a:pt x="1207071" y="5637708"/>
                  </a:lnTo>
                  <a:lnTo>
                    <a:pt x="1253159" y="5645823"/>
                  </a:lnTo>
                  <a:lnTo>
                    <a:pt x="1299718" y="5652516"/>
                  </a:lnTo>
                  <a:lnTo>
                    <a:pt x="1346733" y="5657761"/>
                  </a:lnTo>
                  <a:lnTo>
                    <a:pt x="1394180" y="5661533"/>
                  </a:lnTo>
                  <a:lnTo>
                    <a:pt x="1442021" y="5663806"/>
                  </a:lnTo>
                  <a:lnTo>
                    <a:pt x="1490256" y="5664581"/>
                  </a:lnTo>
                  <a:lnTo>
                    <a:pt x="1538490" y="5663806"/>
                  </a:lnTo>
                  <a:lnTo>
                    <a:pt x="1586331" y="5661533"/>
                  </a:lnTo>
                  <a:lnTo>
                    <a:pt x="1633778" y="5657761"/>
                  </a:lnTo>
                  <a:lnTo>
                    <a:pt x="1680794" y="5652516"/>
                  </a:lnTo>
                  <a:lnTo>
                    <a:pt x="1727352" y="5645823"/>
                  </a:lnTo>
                  <a:lnTo>
                    <a:pt x="1773440" y="5637708"/>
                  </a:lnTo>
                  <a:lnTo>
                    <a:pt x="1819033" y="5628195"/>
                  </a:lnTo>
                  <a:lnTo>
                    <a:pt x="1864093" y="5617299"/>
                  </a:lnTo>
                  <a:lnTo>
                    <a:pt x="1908619" y="5605056"/>
                  </a:lnTo>
                  <a:lnTo>
                    <a:pt x="1952574" y="5591480"/>
                  </a:lnTo>
                  <a:lnTo>
                    <a:pt x="1995932" y="5576595"/>
                  </a:lnTo>
                  <a:lnTo>
                    <a:pt x="2038692" y="5560428"/>
                  </a:lnTo>
                  <a:lnTo>
                    <a:pt x="2080806" y="5542991"/>
                  </a:lnTo>
                  <a:lnTo>
                    <a:pt x="2122259" y="5524322"/>
                  </a:lnTo>
                  <a:lnTo>
                    <a:pt x="2163026" y="5504434"/>
                  </a:lnTo>
                  <a:lnTo>
                    <a:pt x="2203081" y="5483364"/>
                  </a:lnTo>
                  <a:lnTo>
                    <a:pt x="2242413" y="5461114"/>
                  </a:lnTo>
                  <a:lnTo>
                    <a:pt x="2280996" y="5437721"/>
                  </a:lnTo>
                  <a:lnTo>
                    <a:pt x="2318804" y="5413210"/>
                  </a:lnTo>
                  <a:lnTo>
                    <a:pt x="2355812" y="5387594"/>
                  </a:lnTo>
                  <a:lnTo>
                    <a:pt x="2391994" y="5360898"/>
                  </a:lnTo>
                  <a:lnTo>
                    <a:pt x="2427338" y="5333162"/>
                  </a:lnTo>
                  <a:lnTo>
                    <a:pt x="2461806" y="5304383"/>
                  </a:lnTo>
                  <a:lnTo>
                    <a:pt x="2495385" y="5274602"/>
                  </a:lnTo>
                  <a:lnTo>
                    <a:pt x="2528049" y="5243830"/>
                  </a:lnTo>
                  <a:lnTo>
                    <a:pt x="2559774" y="5212105"/>
                  </a:lnTo>
                  <a:lnTo>
                    <a:pt x="2590546" y="5179441"/>
                  </a:lnTo>
                  <a:lnTo>
                    <a:pt x="2620327" y="5145862"/>
                  </a:lnTo>
                  <a:lnTo>
                    <a:pt x="2649093" y="5111394"/>
                  </a:lnTo>
                  <a:lnTo>
                    <a:pt x="2676842" y="5076050"/>
                  </a:lnTo>
                  <a:lnTo>
                    <a:pt x="2703538" y="5039868"/>
                  </a:lnTo>
                  <a:lnTo>
                    <a:pt x="2729141" y="5002860"/>
                  </a:lnTo>
                  <a:lnTo>
                    <a:pt x="2753664" y="4965065"/>
                  </a:lnTo>
                  <a:lnTo>
                    <a:pt x="2777058" y="4926482"/>
                  </a:lnTo>
                  <a:lnTo>
                    <a:pt x="2799296" y="4887150"/>
                  </a:lnTo>
                  <a:lnTo>
                    <a:pt x="2820378" y="4847082"/>
                  </a:lnTo>
                  <a:lnTo>
                    <a:pt x="2840266" y="4806315"/>
                  </a:lnTo>
                  <a:lnTo>
                    <a:pt x="2858935" y="4764862"/>
                  </a:lnTo>
                  <a:lnTo>
                    <a:pt x="2876359" y="4722749"/>
                  </a:lnTo>
                  <a:lnTo>
                    <a:pt x="2892526" y="4680001"/>
                  </a:lnTo>
                  <a:lnTo>
                    <a:pt x="2907411" y="4636630"/>
                  </a:lnTo>
                  <a:lnTo>
                    <a:pt x="2920987" y="4592675"/>
                  </a:lnTo>
                  <a:lnTo>
                    <a:pt x="2933242" y="4548162"/>
                  </a:lnTo>
                  <a:lnTo>
                    <a:pt x="2944126" y="4503090"/>
                  </a:lnTo>
                  <a:lnTo>
                    <a:pt x="2953651" y="4457497"/>
                  </a:lnTo>
                  <a:lnTo>
                    <a:pt x="2961754" y="4411408"/>
                  </a:lnTo>
                  <a:lnTo>
                    <a:pt x="2968447" y="4364850"/>
                  </a:lnTo>
                  <a:lnTo>
                    <a:pt x="2973692" y="4317835"/>
                  </a:lnTo>
                  <a:lnTo>
                    <a:pt x="2977464" y="4270400"/>
                  </a:lnTo>
                  <a:lnTo>
                    <a:pt x="2979750" y="4222547"/>
                  </a:lnTo>
                  <a:lnTo>
                    <a:pt x="2980512" y="4174312"/>
                  </a:lnTo>
                  <a:close/>
                </a:path>
                <a:path w="3945254" h="5664834">
                  <a:moveTo>
                    <a:pt x="3945115" y="823175"/>
                  </a:moveTo>
                  <a:lnTo>
                    <a:pt x="3943718" y="774814"/>
                  </a:lnTo>
                  <a:lnTo>
                    <a:pt x="3939578" y="727176"/>
                  </a:lnTo>
                  <a:lnTo>
                    <a:pt x="3932771" y="680364"/>
                  </a:lnTo>
                  <a:lnTo>
                    <a:pt x="3923373" y="634428"/>
                  </a:lnTo>
                  <a:lnTo>
                    <a:pt x="3911473" y="589470"/>
                  </a:lnTo>
                  <a:lnTo>
                    <a:pt x="3897122" y="545553"/>
                  </a:lnTo>
                  <a:lnTo>
                    <a:pt x="3880421" y="502754"/>
                  </a:lnTo>
                  <a:lnTo>
                    <a:pt x="3861447" y="461162"/>
                  </a:lnTo>
                  <a:lnTo>
                    <a:pt x="3840264" y="420852"/>
                  </a:lnTo>
                  <a:lnTo>
                    <a:pt x="3816959" y="381876"/>
                  </a:lnTo>
                  <a:lnTo>
                    <a:pt x="3791597" y="344347"/>
                  </a:lnTo>
                  <a:lnTo>
                    <a:pt x="3764267" y="308317"/>
                  </a:lnTo>
                  <a:lnTo>
                    <a:pt x="3735044" y="273875"/>
                  </a:lnTo>
                  <a:lnTo>
                    <a:pt x="3704005" y="241096"/>
                  </a:lnTo>
                  <a:lnTo>
                    <a:pt x="3671227" y="210058"/>
                  </a:lnTo>
                  <a:lnTo>
                    <a:pt x="3636797" y="180835"/>
                  </a:lnTo>
                  <a:lnTo>
                    <a:pt x="3600767" y="153517"/>
                  </a:lnTo>
                  <a:lnTo>
                    <a:pt x="3563226" y="128155"/>
                  </a:lnTo>
                  <a:lnTo>
                    <a:pt x="3524262" y="104851"/>
                  </a:lnTo>
                  <a:lnTo>
                    <a:pt x="3483953" y="83667"/>
                  </a:lnTo>
                  <a:lnTo>
                    <a:pt x="3442347" y="64693"/>
                  </a:lnTo>
                  <a:lnTo>
                    <a:pt x="3399561" y="47993"/>
                  </a:lnTo>
                  <a:lnTo>
                    <a:pt x="3355644" y="33642"/>
                  </a:lnTo>
                  <a:lnTo>
                    <a:pt x="3310686" y="21742"/>
                  </a:lnTo>
                  <a:lnTo>
                    <a:pt x="3264751" y="12344"/>
                  </a:lnTo>
                  <a:lnTo>
                    <a:pt x="3217938" y="5537"/>
                  </a:lnTo>
                  <a:lnTo>
                    <a:pt x="3170301" y="1397"/>
                  </a:lnTo>
                  <a:lnTo>
                    <a:pt x="3121939" y="0"/>
                  </a:lnTo>
                  <a:lnTo>
                    <a:pt x="3073565" y="1397"/>
                  </a:lnTo>
                  <a:lnTo>
                    <a:pt x="3025940" y="5537"/>
                  </a:lnTo>
                  <a:lnTo>
                    <a:pt x="2979115" y="12344"/>
                  </a:lnTo>
                  <a:lnTo>
                    <a:pt x="2933192" y="21742"/>
                  </a:lnTo>
                  <a:lnTo>
                    <a:pt x="2888221" y="33642"/>
                  </a:lnTo>
                  <a:lnTo>
                    <a:pt x="2844304" y="47993"/>
                  </a:lnTo>
                  <a:lnTo>
                    <a:pt x="2801518" y="64693"/>
                  </a:lnTo>
                  <a:lnTo>
                    <a:pt x="2759926" y="83667"/>
                  </a:lnTo>
                  <a:lnTo>
                    <a:pt x="2719603" y="104851"/>
                  </a:lnTo>
                  <a:lnTo>
                    <a:pt x="2680639" y="128155"/>
                  </a:lnTo>
                  <a:lnTo>
                    <a:pt x="2643098" y="153517"/>
                  </a:lnTo>
                  <a:lnTo>
                    <a:pt x="2607081" y="180835"/>
                  </a:lnTo>
                  <a:lnTo>
                    <a:pt x="2572639" y="210058"/>
                  </a:lnTo>
                  <a:lnTo>
                    <a:pt x="2539860" y="241096"/>
                  </a:lnTo>
                  <a:lnTo>
                    <a:pt x="2508821" y="273875"/>
                  </a:lnTo>
                  <a:lnTo>
                    <a:pt x="2479598" y="308317"/>
                  </a:lnTo>
                  <a:lnTo>
                    <a:pt x="2452268" y="344347"/>
                  </a:lnTo>
                  <a:lnTo>
                    <a:pt x="2426906" y="381876"/>
                  </a:lnTo>
                  <a:lnTo>
                    <a:pt x="2403602" y="420852"/>
                  </a:lnTo>
                  <a:lnTo>
                    <a:pt x="2382418" y="461162"/>
                  </a:lnTo>
                  <a:lnTo>
                    <a:pt x="2363444" y="502754"/>
                  </a:lnTo>
                  <a:lnTo>
                    <a:pt x="2346744" y="545553"/>
                  </a:lnTo>
                  <a:lnTo>
                    <a:pt x="2332405" y="589470"/>
                  </a:lnTo>
                  <a:lnTo>
                    <a:pt x="2320493" y="634428"/>
                  </a:lnTo>
                  <a:lnTo>
                    <a:pt x="2311095" y="680364"/>
                  </a:lnTo>
                  <a:lnTo>
                    <a:pt x="2304288" y="727176"/>
                  </a:lnTo>
                  <a:lnTo>
                    <a:pt x="2300147" y="774814"/>
                  </a:lnTo>
                  <a:lnTo>
                    <a:pt x="2298750" y="823175"/>
                  </a:lnTo>
                  <a:lnTo>
                    <a:pt x="2300147" y="871550"/>
                  </a:lnTo>
                  <a:lnTo>
                    <a:pt x="2304288" y="919175"/>
                  </a:lnTo>
                  <a:lnTo>
                    <a:pt x="2311095" y="966000"/>
                  </a:lnTo>
                  <a:lnTo>
                    <a:pt x="2320493" y="1011923"/>
                  </a:lnTo>
                  <a:lnTo>
                    <a:pt x="2332405" y="1056894"/>
                  </a:lnTo>
                  <a:lnTo>
                    <a:pt x="2346744" y="1100810"/>
                  </a:lnTo>
                  <a:lnTo>
                    <a:pt x="2363444" y="1143596"/>
                  </a:lnTo>
                  <a:lnTo>
                    <a:pt x="2382418" y="1185189"/>
                  </a:lnTo>
                  <a:lnTo>
                    <a:pt x="2403602" y="1225511"/>
                  </a:lnTo>
                  <a:lnTo>
                    <a:pt x="2426906" y="1264475"/>
                  </a:lnTo>
                  <a:lnTo>
                    <a:pt x="2452268" y="1302016"/>
                  </a:lnTo>
                  <a:lnTo>
                    <a:pt x="2479598" y="1338033"/>
                  </a:lnTo>
                  <a:lnTo>
                    <a:pt x="2508821" y="1372476"/>
                  </a:lnTo>
                  <a:lnTo>
                    <a:pt x="2539860" y="1405255"/>
                  </a:lnTo>
                  <a:lnTo>
                    <a:pt x="2572639" y="1436293"/>
                  </a:lnTo>
                  <a:lnTo>
                    <a:pt x="2607081" y="1465516"/>
                  </a:lnTo>
                  <a:lnTo>
                    <a:pt x="2643098" y="1492846"/>
                  </a:lnTo>
                  <a:lnTo>
                    <a:pt x="2680639" y="1518196"/>
                  </a:lnTo>
                  <a:lnTo>
                    <a:pt x="2719603" y="1541513"/>
                  </a:lnTo>
                  <a:lnTo>
                    <a:pt x="2759926" y="1562696"/>
                  </a:lnTo>
                  <a:lnTo>
                    <a:pt x="2801518" y="1581670"/>
                  </a:lnTo>
                  <a:lnTo>
                    <a:pt x="2844304" y="1598371"/>
                  </a:lnTo>
                  <a:lnTo>
                    <a:pt x="2888221" y="1612709"/>
                  </a:lnTo>
                  <a:lnTo>
                    <a:pt x="2933192" y="1624622"/>
                  </a:lnTo>
                  <a:lnTo>
                    <a:pt x="2979115" y="1634020"/>
                  </a:lnTo>
                  <a:lnTo>
                    <a:pt x="3025940" y="1640827"/>
                  </a:lnTo>
                  <a:lnTo>
                    <a:pt x="3073565" y="1644967"/>
                  </a:lnTo>
                  <a:lnTo>
                    <a:pt x="3121939" y="1646364"/>
                  </a:lnTo>
                  <a:lnTo>
                    <a:pt x="3170301" y="1644967"/>
                  </a:lnTo>
                  <a:lnTo>
                    <a:pt x="3217938" y="1640827"/>
                  </a:lnTo>
                  <a:lnTo>
                    <a:pt x="3264751" y="1634020"/>
                  </a:lnTo>
                  <a:lnTo>
                    <a:pt x="3310686" y="1624622"/>
                  </a:lnTo>
                  <a:lnTo>
                    <a:pt x="3355644" y="1612709"/>
                  </a:lnTo>
                  <a:lnTo>
                    <a:pt x="3399561" y="1598371"/>
                  </a:lnTo>
                  <a:lnTo>
                    <a:pt x="3442347" y="1581670"/>
                  </a:lnTo>
                  <a:lnTo>
                    <a:pt x="3483953" y="1562696"/>
                  </a:lnTo>
                  <a:lnTo>
                    <a:pt x="3524262" y="1541513"/>
                  </a:lnTo>
                  <a:lnTo>
                    <a:pt x="3563226" y="1518196"/>
                  </a:lnTo>
                  <a:lnTo>
                    <a:pt x="3600767" y="1492846"/>
                  </a:lnTo>
                  <a:lnTo>
                    <a:pt x="3636797" y="1465516"/>
                  </a:lnTo>
                  <a:lnTo>
                    <a:pt x="3671227" y="1436293"/>
                  </a:lnTo>
                  <a:lnTo>
                    <a:pt x="3704005" y="1405255"/>
                  </a:lnTo>
                  <a:lnTo>
                    <a:pt x="3735044" y="1372476"/>
                  </a:lnTo>
                  <a:lnTo>
                    <a:pt x="3764267" y="1338033"/>
                  </a:lnTo>
                  <a:lnTo>
                    <a:pt x="3791597" y="1302016"/>
                  </a:lnTo>
                  <a:lnTo>
                    <a:pt x="3816959" y="1264475"/>
                  </a:lnTo>
                  <a:lnTo>
                    <a:pt x="3840264" y="1225511"/>
                  </a:lnTo>
                  <a:lnTo>
                    <a:pt x="3861447" y="1185189"/>
                  </a:lnTo>
                  <a:lnTo>
                    <a:pt x="3880421" y="1143596"/>
                  </a:lnTo>
                  <a:lnTo>
                    <a:pt x="3897122" y="1100810"/>
                  </a:lnTo>
                  <a:lnTo>
                    <a:pt x="3911473" y="1056894"/>
                  </a:lnTo>
                  <a:lnTo>
                    <a:pt x="3923373" y="1011923"/>
                  </a:lnTo>
                  <a:lnTo>
                    <a:pt x="3932771" y="966000"/>
                  </a:lnTo>
                  <a:lnTo>
                    <a:pt x="3939578" y="919175"/>
                  </a:lnTo>
                  <a:lnTo>
                    <a:pt x="3943718" y="871550"/>
                  </a:lnTo>
                  <a:lnTo>
                    <a:pt x="3945115" y="823175"/>
                  </a:lnTo>
                  <a:close/>
                </a:path>
              </a:pathLst>
            </a:custGeom>
            <a:solidFill>
              <a:srgbClr val="70E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8570" y="393106"/>
            <a:ext cx="6765290" cy="983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250" dirty="0">
                <a:solidFill>
                  <a:srgbClr val="2377FF"/>
                </a:solidFill>
              </a:rPr>
              <a:t>YEAR</a:t>
            </a:r>
            <a:r>
              <a:rPr sz="6250" spc="40" dirty="0">
                <a:solidFill>
                  <a:srgbClr val="2377FF"/>
                </a:solidFill>
              </a:rPr>
              <a:t> </a:t>
            </a:r>
            <a:r>
              <a:rPr sz="6250" spc="-300" dirty="0">
                <a:solidFill>
                  <a:srgbClr val="2377FF"/>
                </a:solidFill>
              </a:rPr>
              <a:t>IN</a:t>
            </a:r>
            <a:r>
              <a:rPr sz="6250" spc="35" dirty="0">
                <a:solidFill>
                  <a:srgbClr val="2377FF"/>
                </a:solidFill>
              </a:rPr>
              <a:t> </a:t>
            </a:r>
            <a:r>
              <a:rPr sz="6250" spc="-10" dirty="0">
                <a:solidFill>
                  <a:srgbClr val="2377FF"/>
                </a:solidFill>
              </a:rPr>
              <a:t>REVIEW</a:t>
            </a:r>
            <a:endParaRPr sz="6250"/>
          </a:p>
        </p:txBody>
      </p:sp>
      <p:sp>
        <p:nvSpPr>
          <p:cNvPr id="5" name="object 5"/>
          <p:cNvSpPr txBox="1"/>
          <p:nvPr/>
        </p:nvSpPr>
        <p:spPr>
          <a:xfrm>
            <a:off x="408327" y="4970936"/>
            <a:ext cx="2164080" cy="15189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4025"/>
              </a:lnSpc>
              <a:spcBef>
                <a:spcPts val="125"/>
              </a:spcBef>
            </a:pPr>
            <a:r>
              <a:rPr sz="3650" spc="80" dirty="0">
                <a:solidFill>
                  <a:srgbClr val="FFFFFF"/>
                </a:solidFill>
                <a:latin typeface="Arial Narrow"/>
                <a:cs typeface="Arial Narrow"/>
              </a:rPr>
              <a:t>39</a:t>
            </a:r>
            <a:endParaRPr sz="3650">
              <a:latin typeface="Arial Narrow"/>
              <a:cs typeface="Arial Narrow"/>
            </a:endParaRPr>
          </a:p>
          <a:p>
            <a:pPr marL="12700" marR="5080" algn="ctr">
              <a:lnSpc>
                <a:spcPts val="3679"/>
              </a:lnSpc>
              <a:spcBef>
                <a:spcPts val="350"/>
              </a:spcBef>
            </a:pPr>
            <a:r>
              <a:rPr sz="3650" spc="-10" dirty="0">
                <a:solidFill>
                  <a:srgbClr val="FFFFFF"/>
                </a:solidFill>
                <a:latin typeface="Arial Narrow"/>
                <a:cs typeface="Arial Narrow"/>
              </a:rPr>
              <a:t>REQUESTS </a:t>
            </a:r>
            <a:r>
              <a:rPr sz="3650" spc="45" dirty="0">
                <a:solidFill>
                  <a:srgbClr val="FFFFFF"/>
                </a:solidFill>
                <a:latin typeface="Arial Narrow"/>
                <a:cs typeface="Arial Narrow"/>
              </a:rPr>
              <a:t>RECEIVED</a:t>
            </a:r>
            <a:endParaRPr sz="3650">
              <a:latin typeface="Arial Narrow"/>
              <a:cs typeface="Arial Narrow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31908" y="2906887"/>
            <a:ext cx="1535430" cy="1535430"/>
          </a:xfrm>
          <a:custGeom>
            <a:avLst/>
            <a:gdLst/>
            <a:ahLst/>
            <a:cxnLst/>
            <a:rect l="l" t="t" r="r" b="b"/>
            <a:pathLst>
              <a:path w="1535429" h="1535429">
                <a:moveTo>
                  <a:pt x="767526" y="1535053"/>
                </a:moveTo>
                <a:lnTo>
                  <a:pt x="718986" y="1533543"/>
                </a:lnTo>
                <a:lnTo>
                  <a:pt x="671249" y="1529073"/>
                </a:lnTo>
                <a:lnTo>
                  <a:pt x="624404" y="1521732"/>
                </a:lnTo>
                <a:lnTo>
                  <a:pt x="578541" y="1511612"/>
                </a:lnTo>
                <a:lnTo>
                  <a:pt x="533750" y="1498801"/>
                </a:lnTo>
                <a:lnTo>
                  <a:pt x="490121" y="1483389"/>
                </a:lnTo>
                <a:lnTo>
                  <a:pt x="447743" y="1465467"/>
                </a:lnTo>
                <a:lnTo>
                  <a:pt x="406708" y="1445125"/>
                </a:lnTo>
                <a:lnTo>
                  <a:pt x="367104" y="1422452"/>
                </a:lnTo>
                <a:lnTo>
                  <a:pt x="329022" y="1397537"/>
                </a:lnTo>
                <a:lnTo>
                  <a:pt x="292551" y="1370472"/>
                </a:lnTo>
                <a:lnTo>
                  <a:pt x="257781" y="1341346"/>
                </a:lnTo>
                <a:lnTo>
                  <a:pt x="224803" y="1310249"/>
                </a:lnTo>
                <a:lnTo>
                  <a:pt x="193706" y="1277271"/>
                </a:lnTo>
                <a:lnTo>
                  <a:pt x="164580" y="1242501"/>
                </a:lnTo>
                <a:lnTo>
                  <a:pt x="137515" y="1206030"/>
                </a:lnTo>
                <a:lnTo>
                  <a:pt x="112601" y="1167948"/>
                </a:lnTo>
                <a:lnTo>
                  <a:pt x="89927" y="1128344"/>
                </a:lnTo>
                <a:lnTo>
                  <a:pt x="69585" y="1087309"/>
                </a:lnTo>
                <a:lnTo>
                  <a:pt x="51663" y="1044931"/>
                </a:lnTo>
                <a:lnTo>
                  <a:pt x="36251" y="1001302"/>
                </a:lnTo>
                <a:lnTo>
                  <a:pt x="23440" y="956511"/>
                </a:lnTo>
                <a:lnTo>
                  <a:pt x="13320" y="910648"/>
                </a:lnTo>
                <a:lnTo>
                  <a:pt x="5980" y="863803"/>
                </a:lnTo>
                <a:lnTo>
                  <a:pt x="1510" y="816066"/>
                </a:lnTo>
                <a:lnTo>
                  <a:pt x="0" y="767526"/>
                </a:lnTo>
                <a:lnTo>
                  <a:pt x="1510" y="718986"/>
                </a:lnTo>
                <a:lnTo>
                  <a:pt x="5980" y="671249"/>
                </a:lnTo>
                <a:lnTo>
                  <a:pt x="13320" y="624404"/>
                </a:lnTo>
                <a:lnTo>
                  <a:pt x="23440" y="578541"/>
                </a:lnTo>
                <a:lnTo>
                  <a:pt x="36251" y="533750"/>
                </a:lnTo>
                <a:lnTo>
                  <a:pt x="51663" y="490121"/>
                </a:lnTo>
                <a:lnTo>
                  <a:pt x="69585" y="447743"/>
                </a:lnTo>
                <a:lnTo>
                  <a:pt x="89927" y="406708"/>
                </a:lnTo>
                <a:lnTo>
                  <a:pt x="112601" y="367104"/>
                </a:lnTo>
                <a:lnTo>
                  <a:pt x="137515" y="329022"/>
                </a:lnTo>
                <a:lnTo>
                  <a:pt x="164580" y="292551"/>
                </a:lnTo>
                <a:lnTo>
                  <a:pt x="193706" y="257781"/>
                </a:lnTo>
                <a:lnTo>
                  <a:pt x="224803" y="224803"/>
                </a:lnTo>
                <a:lnTo>
                  <a:pt x="257781" y="193706"/>
                </a:lnTo>
                <a:lnTo>
                  <a:pt x="292551" y="164580"/>
                </a:lnTo>
                <a:lnTo>
                  <a:pt x="329022" y="137515"/>
                </a:lnTo>
                <a:lnTo>
                  <a:pt x="367104" y="112601"/>
                </a:lnTo>
                <a:lnTo>
                  <a:pt x="406708" y="89927"/>
                </a:lnTo>
                <a:lnTo>
                  <a:pt x="447743" y="69585"/>
                </a:lnTo>
                <a:lnTo>
                  <a:pt x="490121" y="51663"/>
                </a:lnTo>
                <a:lnTo>
                  <a:pt x="533750" y="36251"/>
                </a:lnTo>
                <a:lnTo>
                  <a:pt x="578541" y="23440"/>
                </a:lnTo>
                <a:lnTo>
                  <a:pt x="624404" y="13320"/>
                </a:lnTo>
                <a:lnTo>
                  <a:pt x="671249" y="5980"/>
                </a:lnTo>
                <a:lnTo>
                  <a:pt x="718986" y="1510"/>
                </a:lnTo>
                <a:lnTo>
                  <a:pt x="767526" y="0"/>
                </a:lnTo>
                <a:lnTo>
                  <a:pt x="816065" y="1510"/>
                </a:lnTo>
                <a:lnTo>
                  <a:pt x="863803" y="5980"/>
                </a:lnTo>
                <a:lnTo>
                  <a:pt x="910648" y="13320"/>
                </a:lnTo>
                <a:lnTo>
                  <a:pt x="956511" y="23440"/>
                </a:lnTo>
                <a:lnTo>
                  <a:pt x="1001302" y="36251"/>
                </a:lnTo>
                <a:lnTo>
                  <a:pt x="1044931" y="51663"/>
                </a:lnTo>
                <a:lnTo>
                  <a:pt x="1087309" y="69585"/>
                </a:lnTo>
                <a:lnTo>
                  <a:pt x="1128344" y="89927"/>
                </a:lnTo>
                <a:lnTo>
                  <a:pt x="1167948" y="112601"/>
                </a:lnTo>
                <a:lnTo>
                  <a:pt x="1206031" y="137515"/>
                </a:lnTo>
                <a:lnTo>
                  <a:pt x="1242502" y="164580"/>
                </a:lnTo>
                <a:lnTo>
                  <a:pt x="1277271" y="193706"/>
                </a:lnTo>
                <a:lnTo>
                  <a:pt x="1310249" y="224803"/>
                </a:lnTo>
                <a:lnTo>
                  <a:pt x="1341347" y="257781"/>
                </a:lnTo>
                <a:lnTo>
                  <a:pt x="1370473" y="292551"/>
                </a:lnTo>
                <a:lnTo>
                  <a:pt x="1397538" y="329022"/>
                </a:lnTo>
                <a:lnTo>
                  <a:pt x="1422452" y="367104"/>
                </a:lnTo>
                <a:lnTo>
                  <a:pt x="1445125" y="406708"/>
                </a:lnTo>
                <a:lnTo>
                  <a:pt x="1465468" y="447743"/>
                </a:lnTo>
                <a:lnTo>
                  <a:pt x="1483390" y="490121"/>
                </a:lnTo>
                <a:lnTo>
                  <a:pt x="1498801" y="533750"/>
                </a:lnTo>
                <a:lnTo>
                  <a:pt x="1511612" y="578541"/>
                </a:lnTo>
                <a:lnTo>
                  <a:pt x="1521732" y="624404"/>
                </a:lnTo>
                <a:lnTo>
                  <a:pt x="1529073" y="671249"/>
                </a:lnTo>
                <a:lnTo>
                  <a:pt x="1533543" y="718986"/>
                </a:lnTo>
                <a:lnTo>
                  <a:pt x="1535053" y="767526"/>
                </a:lnTo>
                <a:lnTo>
                  <a:pt x="1533543" y="816066"/>
                </a:lnTo>
                <a:lnTo>
                  <a:pt x="1529073" y="863803"/>
                </a:lnTo>
                <a:lnTo>
                  <a:pt x="1521732" y="910648"/>
                </a:lnTo>
                <a:lnTo>
                  <a:pt x="1511612" y="956511"/>
                </a:lnTo>
                <a:lnTo>
                  <a:pt x="1498801" y="1001302"/>
                </a:lnTo>
                <a:lnTo>
                  <a:pt x="1483390" y="1044931"/>
                </a:lnTo>
                <a:lnTo>
                  <a:pt x="1465468" y="1087309"/>
                </a:lnTo>
                <a:lnTo>
                  <a:pt x="1445125" y="1128344"/>
                </a:lnTo>
                <a:lnTo>
                  <a:pt x="1422452" y="1167948"/>
                </a:lnTo>
                <a:lnTo>
                  <a:pt x="1397538" y="1206030"/>
                </a:lnTo>
                <a:lnTo>
                  <a:pt x="1370473" y="1242501"/>
                </a:lnTo>
                <a:lnTo>
                  <a:pt x="1341347" y="1277271"/>
                </a:lnTo>
                <a:lnTo>
                  <a:pt x="1310249" y="1310249"/>
                </a:lnTo>
                <a:lnTo>
                  <a:pt x="1277271" y="1341346"/>
                </a:lnTo>
                <a:lnTo>
                  <a:pt x="1242502" y="1370472"/>
                </a:lnTo>
                <a:lnTo>
                  <a:pt x="1206031" y="1397537"/>
                </a:lnTo>
                <a:lnTo>
                  <a:pt x="1167948" y="1422452"/>
                </a:lnTo>
                <a:lnTo>
                  <a:pt x="1128344" y="1445125"/>
                </a:lnTo>
                <a:lnTo>
                  <a:pt x="1087309" y="1465467"/>
                </a:lnTo>
                <a:lnTo>
                  <a:pt x="1044931" y="1483389"/>
                </a:lnTo>
                <a:lnTo>
                  <a:pt x="1001302" y="1498801"/>
                </a:lnTo>
                <a:lnTo>
                  <a:pt x="956511" y="1511612"/>
                </a:lnTo>
                <a:lnTo>
                  <a:pt x="910648" y="1521732"/>
                </a:lnTo>
                <a:lnTo>
                  <a:pt x="863803" y="1529073"/>
                </a:lnTo>
                <a:lnTo>
                  <a:pt x="816065" y="1533543"/>
                </a:lnTo>
                <a:lnTo>
                  <a:pt x="767526" y="1535053"/>
                </a:lnTo>
                <a:close/>
              </a:path>
            </a:pathLst>
          </a:custGeom>
          <a:solidFill>
            <a:srgbClr val="70E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 descr="26 Completed&#10;12 Ongoing&#10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559818" y="2080473"/>
            <a:ext cx="3102610" cy="189483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R="1969770" algn="ctr">
              <a:lnSpc>
                <a:spcPts val="2240"/>
              </a:lnSpc>
              <a:spcBef>
                <a:spcPts val="125"/>
              </a:spcBef>
            </a:pPr>
            <a:r>
              <a:rPr sz="2050" spc="35" dirty="0">
                <a:solidFill>
                  <a:srgbClr val="FFFFFF"/>
                </a:solidFill>
                <a:latin typeface="Arial Narrow"/>
                <a:cs typeface="Arial Narrow"/>
              </a:rPr>
              <a:t>26</a:t>
            </a:r>
            <a:endParaRPr sz="2050">
              <a:latin typeface="Arial Narrow"/>
              <a:cs typeface="Arial Narrow"/>
            </a:endParaRPr>
          </a:p>
          <a:p>
            <a:pPr marR="1969770" algn="ctr">
              <a:lnSpc>
                <a:spcPts val="2245"/>
              </a:lnSpc>
            </a:pPr>
            <a:r>
              <a:rPr sz="2050" spc="40" dirty="0">
                <a:solidFill>
                  <a:srgbClr val="FFFFFF"/>
                </a:solidFill>
                <a:latin typeface="Arial Narrow"/>
                <a:cs typeface="Arial Narrow"/>
              </a:rPr>
              <a:t>Completed</a:t>
            </a:r>
            <a:endParaRPr sz="20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05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2050">
              <a:latin typeface="Arial Narrow"/>
              <a:cs typeface="Arial Narrow"/>
            </a:endParaRPr>
          </a:p>
          <a:p>
            <a:pPr marL="2176145" algn="ctr">
              <a:lnSpc>
                <a:spcPts val="2375"/>
              </a:lnSpc>
            </a:pPr>
            <a:r>
              <a:rPr sz="2150" spc="45" dirty="0">
                <a:solidFill>
                  <a:srgbClr val="FFFFFF"/>
                </a:solidFill>
                <a:latin typeface="Arial Narrow"/>
                <a:cs typeface="Arial Narrow"/>
              </a:rPr>
              <a:t>12</a:t>
            </a:r>
            <a:endParaRPr sz="2150">
              <a:latin typeface="Arial Narrow"/>
              <a:cs typeface="Arial Narrow"/>
            </a:endParaRPr>
          </a:p>
          <a:p>
            <a:pPr marL="2176145" algn="ctr">
              <a:lnSpc>
                <a:spcPts val="2375"/>
              </a:lnSpc>
            </a:pPr>
            <a:r>
              <a:rPr sz="2150" spc="45" dirty="0">
                <a:solidFill>
                  <a:srgbClr val="FFFFFF"/>
                </a:solidFill>
                <a:latin typeface="Arial Narrow"/>
                <a:cs typeface="Arial Narrow"/>
              </a:rPr>
              <a:t>Ongoing</a:t>
            </a:r>
            <a:endParaRPr sz="2150">
              <a:latin typeface="Arial Narrow"/>
              <a:cs typeface="Arial Narrow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6002" y="5560625"/>
            <a:ext cx="1535430" cy="1535430"/>
          </a:xfrm>
          <a:custGeom>
            <a:avLst/>
            <a:gdLst/>
            <a:ahLst/>
            <a:cxnLst/>
            <a:rect l="l" t="t" r="r" b="b"/>
            <a:pathLst>
              <a:path w="1535429" h="1535429">
                <a:moveTo>
                  <a:pt x="767526" y="1535052"/>
                </a:moveTo>
                <a:lnTo>
                  <a:pt x="718986" y="1533542"/>
                </a:lnTo>
                <a:lnTo>
                  <a:pt x="671249" y="1529072"/>
                </a:lnTo>
                <a:lnTo>
                  <a:pt x="624404" y="1521732"/>
                </a:lnTo>
                <a:lnTo>
                  <a:pt x="578541" y="1511611"/>
                </a:lnTo>
                <a:lnTo>
                  <a:pt x="533750" y="1498800"/>
                </a:lnTo>
                <a:lnTo>
                  <a:pt x="490121" y="1483389"/>
                </a:lnTo>
                <a:lnTo>
                  <a:pt x="447743" y="1465467"/>
                </a:lnTo>
                <a:lnTo>
                  <a:pt x="406708" y="1445125"/>
                </a:lnTo>
                <a:lnTo>
                  <a:pt x="367104" y="1422451"/>
                </a:lnTo>
                <a:lnTo>
                  <a:pt x="329022" y="1397537"/>
                </a:lnTo>
                <a:lnTo>
                  <a:pt x="292551" y="1370472"/>
                </a:lnTo>
                <a:lnTo>
                  <a:pt x="257781" y="1341346"/>
                </a:lnTo>
                <a:lnTo>
                  <a:pt x="224803" y="1310249"/>
                </a:lnTo>
                <a:lnTo>
                  <a:pt x="193706" y="1277271"/>
                </a:lnTo>
                <a:lnTo>
                  <a:pt x="164580" y="1242501"/>
                </a:lnTo>
                <a:lnTo>
                  <a:pt x="137515" y="1206030"/>
                </a:lnTo>
                <a:lnTo>
                  <a:pt x="112601" y="1167948"/>
                </a:lnTo>
                <a:lnTo>
                  <a:pt x="89927" y="1128344"/>
                </a:lnTo>
                <a:lnTo>
                  <a:pt x="69585" y="1087309"/>
                </a:lnTo>
                <a:lnTo>
                  <a:pt x="51663" y="1044931"/>
                </a:lnTo>
                <a:lnTo>
                  <a:pt x="36251" y="1001302"/>
                </a:lnTo>
                <a:lnTo>
                  <a:pt x="23440" y="956511"/>
                </a:lnTo>
                <a:lnTo>
                  <a:pt x="13320" y="910648"/>
                </a:lnTo>
                <a:lnTo>
                  <a:pt x="5980" y="863803"/>
                </a:lnTo>
                <a:lnTo>
                  <a:pt x="1510" y="816066"/>
                </a:lnTo>
                <a:lnTo>
                  <a:pt x="0" y="767526"/>
                </a:lnTo>
                <a:lnTo>
                  <a:pt x="1510" y="718987"/>
                </a:lnTo>
                <a:lnTo>
                  <a:pt x="5980" y="671249"/>
                </a:lnTo>
                <a:lnTo>
                  <a:pt x="13320" y="624404"/>
                </a:lnTo>
                <a:lnTo>
                  <a:pt x="23440" y="578541"/>
                </a:lnTo>
                <a:lnTo>
                  <a:pt x="36251" y="533750"/>
                </a:lnTo>
                <a:lnTo>
                  <a:pt x="51663" y="490121"/>
                </a:lnTo>
                <a:lnTo>
                  <a:pt x="69585" y="447744"/>
                </a:lnTo>
                <a:lnTo>
                  <a:pt x="89927" y="406708"/>
                </a:lnTo>
                <a:lnTo>
                  <a:pt x="112601" y="367104"/>
                </a:lnTo>
                <a:lnTo>
                  <a:pt x="137515" y="329022"/>
                </a:lnTo>
                <a:lnTo>
                  <a:pt x="164580" y="292551"/>
                </a:lnTo>
                <a:lnTo>
                  <a:pt x="193706" y="257781"/>
                </a:lnTo>
                <a:lnTo>
                  <a:pt x="224803" y="224803"/>
                </a:lnTo>
                <a:lnTo>
                  <a:pt x="257781" y="193706"/>
                </a:lnTo>
                <a:lnTo>
                  <a:pt x="292551" y="164580"/>
                </a:lnTo>
                <a:lnTo>
                  <a:pt x="329022" y="137515"/>
                </a:lnTo>
                <a:lnTo>
                  <a:pt x="367104" y="112601"/>
                </a:lnTo>
                <a:lnTo>
                  <a:pt x="406708" y="89927"/>
                </a:lnTo>
                <a:lnTo>
                  <a:pt x="447743" y="69585"/>
                </a:lnTo>
                <a:lnTo>
                  <a:pt x="490121" y="51663"/>
                </a:lnTo>
                <a:lnTo>
                  <a:pt x="533750" y="36251"/>
                </a:lnTo>
                <a:lnTo>
                  <a:pt x="578541" y="23440"/>
                </a:lnTo>
                <a:lnTo>
                  <a:pt x="624404" y="13320"/>
                </a:lnTo>
                <a:lnTo>
                  <a:pt x="671249" y="5980"/>
                </a:lnTo>
                <a:lnTo>
                  <a:pt x="718986" y="1510"/>
                </a:lnTo>
                <a:lnTo>
                  <a:pt x="767526" y="0"/>
                </a:lnTo>
                <a:lnTo>
                  <a:pt x="816065" y="1510"/>
                </a:lnTo>
                <a:lnTo>
                  <a:pt x="863803" y="5980"/>
                </a:lnTo>
                <a:lnTo>
                  <a:pt x="910648" y="13320"/>
                </a:lnTo>
                <a:lnTo>
                  <a:pt x="956511" y="23440"/>
                </a:lnTo>
                <a:lnTo>
                  <a:pt x="1001302" y="36251"/>
                </a:lnTo>
                <a:lnTo>
                  <a:pt x="1044931" y="51663"/>
                </a:lnTo>
                <a:lnTo>
                  <a:pt x="1087309" y="69585"/>
                </a:lnTo>
                <a:lnTo>
                  <a:pt x="1128344" y="89927"/>
                </a:lnTo>
                <a:lnTo>
                  <a:pt x="1167948" y="112601"/>
                </a:lnTo>
                <a:lnTo>
                  <a:pt x="1206031" y="137515"/>
                </a:lnTo>
                <a:lnTo>
                  <a:pt x="1242502" y="164580"/>
                </a:lnTo>
                <a:lnTo>
                  <a:pt x="1277271" y="193706"/>
                </a:lnTo>
                <a:lnTo>
                  <a:pt x="1310249" y="224803"/>
                </a:lnTo>
                <a:lnTo>
                  <a:pt x="1341347" y="257781"/>
                </a:lnTo>
                <a:lnTo>
                  <a:pt x="1370473" y="292551"/>
                </a:lnTo>
                <a:lnTo>
                  <a:pt x="1397538" y="329022"/>
                </a:lnTo>
                <a:lnTo>
                  <a:pt x="1422452" y="367104"/>
                </a:lnTo>
                <a:lnTo>
                  <a:pt x="1445125" y="406708"/>
                </a:lnTo>
                <a:lnTo>
                  <a:pt x="1465468" y="447744"/>
                </a:lnTo>
                <a:lnTo>
                  <a:pt x="1483390" y="490121"/>
                </a:lnTo>
                <a:lnTo>
                  <a:pt x="1498801" y="533750"/>
                </a:lnTo>
                <a:lnTo>
                  <a:pt x="1511612" y="578541"/>
                </a:lnTo>
                <a:lnTo>
                  <a:pt x="1521732" y="624404"/>
                </a:lnTo>
                <a:lnTo>
                  <a:pt x="1529073" y="671249"/>
                </a:lnTo>
                <a:lnTo>
                  <a:pt x="1533543" y="718987"/>
                </a:lnTo>
                <a:lnTo>
                  <a:pt x="1535053" y="767526"/>
                </a:lnTo>
                <a:lnTo>
                  <a:pt x="1533543" y="816066"/>
                </a:lnTo>
                <a:lnTo>
                  <a:pt x="1529073" y="863803"/>
                </a:lnTo>
                <a:lnTo>
                  <a:pt x="1521732" y="910648"/>
                </a:lnTo>
                <a:lnTo>
                  <a:pt x="1511612" y="956511"/>
                </a:lnTo>
                <a:lnTo>
                  <a:pt x="1498801" y="1001302"/>
                </a:lnTo>
                <a:lnTo>
                  <a:pt x="1483390" y="1044931"/>
                </a:lnTo>
                <a:lnTo>
                  <a:pt x="1465468" y="1087309"/>
                </a:lnTo>
                <a:lnTo>
                  <a:pt x="1445125" y="1128344"/>
                </a:lnTo>
                <a:lnTo>
                  <a:pt x="1422452" y="1167948"/>
                </a:lnTo>
                <a:lnTo>
                  <a:pt x="1397538" y="1206030"/>
                </a:lnTo>
                <a:lnTo>
                  <a:pt x="1370473" y="1242501"/>
                </a:lnTo>
                <a:lnTo>
                  <a:pt x="1341347" y="1277271"/>
                </a:lnTo>
                <a:lnTo>
                  <a:pt x="1310249" y="1310249"/>
                </a:lnTo>
                <a:lnTo>
                  <a:pt x="1277271" y="1341346"/>
                </a:lnTo>
                <a:lnTo>
                  <a:pt x="1242502" y="1370472"/>
                </a:lnTo>
                <a:lnTo>
                  <a:pt x="1206031" y="1397537"/>
                </a:lnTo>
                <a:lnTo>
                  <a:pt x="1167948" y="1422451"/>
                </a:lnTo>
                <a:lnTo>
                  <a:pt x="1128344" y="1445125"/>
                </a:lnTo>
                <a:lnTo>
                  <a:pt x="1087309" y="1465467"/>
                </a:lnTo>
                <a:lnTo>
                  <a:pt x="1044931" y="1483389"/>
                </a:lnTo>
                <a:lnTo>
                  <a:pt x="1001302" y="1498800"/>
                </a:lnTo>
                <a:lnTo>
                  <a:pt x="956511" y="1511611"/>
                </a:lnTo>
                <a:lnTo>
                  <a:pt x="910648" y="1521732"/>
                </a:lnTo>
                <a:lnTo>
                  <a:pt x="863803" y="1529072"/>
                </a:lnTo>
                <a:lnTo>
                  <a:pt x="816065" y="1533542"/>
                </a:lnTo>
                <a:lnTo>
                  <a:pt x="767526" y="1535052"/>
                </a:lnTo>
                <a:close/>
              </a:path>
            </a:pathLst>
          </a:custGeom>
          <a:solidFill>
            <a:srgbClr val="70E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194287" y="5782812"/>
            <a:ext cx="818515" cy="106997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algn="ctr">
              <a:lnSpc>
                <a:spcPts val="1950"/>
              </a:lnSpc>
              <a:spcBef>
                <a:spcPts val="515"/>
              </a:spcBef>
            </a:pPr>
            <a:r>
              <a:rPr sz="1950" spc="65" dirty="0">
                <a:solidFill>
                  <a:srgbClr val="FFFFFF"/>
                </a:solidFill>
                <a:latin typeface="Arial Narrow"/>
                <a:cs typeface="Arial Narrow"/>
              </a:rPr>
              <a:t>10</a:t>
            </a:r>
            <a:r>
              <a:rPr sz="1950" spc="-6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 Narrow"/>
                <a:cs typeface="Arial Narrow"/>
              </a:rPr>
              <a:t>Clark </a:t>
            </a:r>
            <a:r>
              <a:rPr sz="1950" spc="40" dirty="0">
                <a:solidFill>
                  <a:srgbClr val="FFFFFF"/>
                </a:solidFill>
                <a:latin typeface="Arial Narrow"/>
                <a:cs typeface="Arial Narrow"/>
              </a:rPr>
              <a:t>County </a:t>
            </a:r>
            <a:r>
              <a:rPr sz="1950" spc="-10" dirty="0">
                <a:solidFill>
                  <a:srgbClr val="FFFFFF"/>
                </a:solidFill>
                <a:latin typeface="Arial Narrow"/>
                <a:cs typeface="Arial Narrow"/>
              </a:rPr>
              <a:t>Social Service</a:t>
            </a:r>
            <a:endParaRPr sz="1950">
              <a:latin typeface="Arial Narrow"/>
              <a:cs typeface="Arial Narrow"/>
            </a:endParaRPr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66286" y="7686520"/>
            <a:ext cx="1535430" cy="1535430"/>
          </a:xfrm>
          <a:custGeom>
            <a:avLst/>
            <a:gdLst/>
            <a:ahLst/>
            <a:cxnLst/>
            <a:rect l="l" t="t" r="r" b="b"/>
            <a:pathLst>
              <a:path w="1535429" h="1535429">
                <a:moveTo>
                  <a:pt x="767526" y="1535052"/>
                </a:moveTo>
                <a:lnTo>
                  <a:pt x="718986" y="1533542"/>
                </a:lnTo>
                <a:lnTo>
                  <a:pt x="671249" y="1529072"/>
                </a:lnTo>
                <a:lnTo>
                  <a:pt x="624404" y="1521732"/>
                </a:lnTo>
                <a:lnTo>
                  <a:pt x="578541" y="1511611"/>
                </a:lnTo>
                <a:lnTo>
                  <a:pt x="533750" y="1498800"/>
                </a:lnTo>
                <a:lnTo>
                  <a:pt x="490121" y="1483389"/>
                </a:lnTo>
                <a:lnTo>
                  <a:pt x="447743" y="1465467"/>
                </a:lnTo>
                <a:lnTo>
                  <a:pt x="406708" y="1445125"/>
                </a:lnTo>
                <a:lnTo>
                  <a:pt x="367104" y="1422451"/>
                </a:lnTo>
                <a:lnTo>
                  <a:pt x="329022" y="1397537"/>
                </a:lnTo>
                <a:lnTo>
                  <a:pt x="292551" y="1370472"/>
                </a:lnTo>
                <a:lnTo>
                  <a:pt x="257781" y="1341346"/>
                </a:lnTo>
                <a:lnTo>
                  <a:pt x="224803" y="1310249"/>
                </a:lnTo>
                <a:lnTo>
                  <a:pt x="193706" y="1277271"/>
                </a:lnTo>
                <a:lnTo>
                  <a:pt x="164580" y="1242501"/>
                </a:lnTo>
                <a:lnTo>
                  <a:pt x="137515" y="1206030"/>
                </a:lnTo>
                <a:lnTo>
                  <a:pt x="112601" y="1167948"/>
                </a:lnTo>
                <a:lnTo>
                  <a:pt x="89927" y="1128344"/>
                </a:lnTo>
                <a:lnTo>
                  <a:pt x="69585" y="1087309"/>
                </a:lnTo>
                <a:lnTo>
                  <a:pt x="51663" y="1044931"/>
                </a:lnTo>
                <a:lnTo>
                  <a:pt x="36251" y="1001302"/>
                </a:lnTo>
                <a:lnTo>
                  <a:pt x="23440" y="956511"/>
                </a:lnTo>
                <a:lnTo>
                  <a:pt x="13320" y="910648"/>
                </a:lnTo>
                <a:lnTo>
                  <a:pt x="5980" y="863803"/>
                </a:lnTo>
                <a:lnTo>
                  <a:pt x="1510" y="816066"/>
                </a:lnTo>
                <a:lnTo>
                  <a:pt x="0" y="767526"/>
                </a:lnTo>
                <a:lnTo>
                  <a:pt x="1510" y="718987"/>
                </a:lnTo>
                <a:lnTo>
                  <a:pt x="5980" y="671249"/>
                </a:lnTo>
                <a:lnTo>
                  <a:pt x="13320" y="624404"/>
                </a:lnTo>
                <a:lnTo>
                  <a:pt x="23440" y="578541"/>
                </a:lnTo>
                <a:lnTo>
                  <a:pt x="36251" y="533750"/>
                </a:lnTo>
                <a:lnTo>
                  <a:pt x="51663" y="490121"/>
                </a:lnTo>
                <a:lnTo>
                  <a:pt x="69585" y="447743"/>
                </a:lnTo>
                <a:lnTo>
                  <a:pt x="89927" y="406708"/>
                </a:lnTo>
                <a:lnTo>
                  <a:pt x="112601" y="367104"/>
                </a:lnTo>
                <a:lnTo>
                  <a:pt x="137515" y="329021"/>
                </a:lnTo>
                <a:lnTo>
                  <a:pt x="164580" y="292550"/>
                </a:lnTo>
                <a:lnTo>
                  <a:pt x="193706" y="257781"/>
                </a:lnTo>
                <a:lnTo>
                  <a:pt x="224803" y="224803"/>
                </a:lnTo>
                <a:lnTo>
                  <a:pt x="257781" y="193706"/>
                </a:lnTo>
                <a:lnTo>
                  <a:pt x="292551" y="164580"/>
                </a:lnTo>
                <a:lnTo>
                  <a:pt x="329022" y="137515"/>
                </a:lnTo>
                <a:lnTo>
                  <a:pt x="367104" y="112600"/>
                </a:lnTo>
                <a:lnTo>
                  <a:pt x="406708" y="89927"/>
                </a:lnTo>
                <a:lnTo>
                  <a:pt x="447743" y="69585"/>
                </a:lnTo>
                <a:lnTo>
                  <a:pt x="490121" y="51663"/>
                </a:lnTo>
                <a:lnTo>
                  <a:pt x="533750" y="36251"/>
                </a:lnTo>
                <a:lnTo>
                  <a:pt x="578541" y="23440"/>
                </a:lnTo>
                <a:lnTo>
                  <a:pt x="624404" y="13320"/>
                </a:lnTo>
                <a:lnTo>
                  <a:pt x="671249" y="5980"/>
                </a:lnTo>
                <a:lnTo>
                  <a:pt x="718986" y="1510"/>
                </a:lnTo>
                <a:lnTo>
                  <a:pt x="767526" y="0"/>
                </a:lnTo>
                <a:lnTo>
                  <a:pt x="816066" y="1510"/>
                </a:lnTo>
                <a:lnTo>
                  <a:pt x="863803" y="5980"/>
                </a:lnTo>
                <a:lnTo>
                  <a:pt x="910648" y="13320"/>
                </a:lnTo>
                <a:lnTo>
                  <a:pt x="956511" y="23440"/>
                </a:lnTo>
                <a:lnTo>
                  <a:pt x="1001302" y="36251"/>
                </a:lnTo>
                <a:lnTo>
                  <a:pt x="1044931" y="51663"/>
                </a:lnTo>
                <a:lnTo>
                  <a:pt x="1087309" y="69585"/>
                </a:lnTo>
                <a:lnTo>
                  <a:pt x="1128344" y="89927"/>
                </a:lnTo>
                <a:lnTo>
                  <a:pt x="1167948" y="112600"/>
                </a:lnTo>
                <a:lnTo>
                  <a:pt x="1206030" y="137515"/>
                </a:lnTo>
                <a:lnTo>
                  <a:pt x="1242501" y="164580"/>
                </a:lnTo>
                <a:lnTo>
                  <a:pt x="1277271" y="193706"/>
                </a:lnTo>
                <a:lnTo>
                  <a:pt x="1310249" y="224803"/>
                </a:lnTo>
                <a:lnTo>
                  <a:pt x="1341346" y="257781"/>
                </a:lnTo>
                <a:lnTo>
                  <a:pt x="1370472" y="292550"/>
                </a:lnTo>
                <a:lnTo>
                  <a:pt x="1397537" y="329021"/>
                </a:lnTo>
                <a:lnTo>
                  <a:pt x="1422452" y="367104"/>
                </a:lnTo>
                <a:lnTo>
                  <a:pt x="1445125" y="406708"/>
                </a:lnTo>
                <a:lnTo>
                  <a:pt x="1465467" y="447743"/>
                </a:lnTo>
                <a:lnTo>
                  <a:pt x="1483389" y="490121"/>
                </a:lnTo>
                <a:lnTo>
                  <a:pt x="1498801" y="533750"/>
                </a:lnTo>
                <a:lnTo>
                  <a:pt x="1511612" y="578541"/>
                </a:lnTo>
                <a:lnTo>
                  <a:pt x="1521732" y="624404"/>
                </a:lnTo>
                <a:lnTo>
                  <a:pt x="1529073" y="671249"/>
                </a:lnTo>
                <a:lnTo>
                  <a:pt x="1533543" y="718987"/>
                </a:lnTo>
                <a:lnTo>
                  <a:pt x="1535053" y="767526"/>
                </a:lnTo>
                <a:lnTo>
                  <a:pt x="1533543" y="816066"/>
                </a:lnTo>
                <a:lnTo>
                  <a:pt x="1529073" y="863803"/>
                </a:lnTo>
                <a:lnTo>
                  <a:pt x="1521732" y="910648"/>
                </a:lnTo>
                <a:lnTo>
                  <a:pt x="1511612" y="956511"/>
                </a:lnTo>
                <a:lnTo>
                  <a:pt x="1498801" y="1001302"/>
                </a:lnTo>
                <a:lnTo>
                  <a:pt x="1483389" y="1044931"/>
                </a:lnTo>
                <a:lnTo>
                  <a:pt x="1465467" y="1087309"/>
                </a:lnTo>
                <a:lnTo>
                  <a:pt x="1445125" y="1128344"/>
                </a:lnTo>
                <a:lnTo>
                  <a:pt x="1422452" y="1167948"/>
                </a:lnTo>
                <a:lnTo>
                  <a:pt x="1397537" y="1206030"/>
                </a:lnTo>
                <a:lnTo>
                  <a:pt x="1370472" y="1242501"/>
                </a:lnTo>
                <a:lnTo>
                  <a:pt x="1341346" y="1277271"/>
                </a:lnTo>
                <a:lnTo>
                  <a:pt x="1310249" y="1310249"/>
                </a:lnTo>
                <a:lnTo>
                  <a:pt x="1277271" y="1341346"/>
                </a:lnTo>
                <a:lnTo>
                  <a:pt x="1242501" y="1370472"/>
                </a:lnTo>
                <a:lnTo>
                  <a:pt x="1206030" y="1397537"/>
                </a:lnTo>
                <a:lnTo>
                  <a:pt x="1167948" y="1422451"/>
                </a:lnTo>
                <a:lnTo>
                  <a:pt x="1128344" y="1445125"/>
                </a:lnTo>
                <a:lnTo>
                  <a:pt x="1087309" y="1465467"/>
                </a:lnTo>
                <a:lnTo>
                  <a:pt x="1044931" y="1483389"/>
                </a:lnTo>
                <a:lnTo>
                  <a:pt x="1001302" y="1498800"/>
                </a:lnTo>
                <a:lnTo>
                  <a:pt x="956511" y="1511611"/>
                </a:lnTo>
                <a:lnTo>
                  <a:pt x="910648" y="1521732"/>
                </a:lnTo>
                <a:lnTo>
                  <a:pt x="863803" y="1529072"/>
                </a:lnTo>
                <a:lnTo>
                  <a:pt x="816066" y="1533542"/>
                </a:lnTo>
                <a:lnTo>
                  <a:pt x="767526" y="1535052"/>
                </a:lnTo>
                <a:close/>
              </a:path>
            </a:pathLst>
          </a:custGeom>
          <a:solidFill>
            <a:srgbClr val="70E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92127" y="8032532"/>
            <a:ext cx="883285" cy="822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22885">
              <a:lnSpc>
                <a:spcPts val="2145"/>
              </a:lnSpc>
              <a:spcBef>
                <a:spcPts val="125"/>
              </a:spcBef>
            </a:pPr>
            <a:r>
              <a:rPr sz="1950" spc="45" dirty="0">
                <a:solidFill>
                  <a:srgbClr val="FFFFFF"/>
                </a:solidFill>
                <a:latin typeface="Arial Narrow"/>
                <a:cs typeface="Arial Narrow"/>
              </a:rPr>
              <a:t>74%</a:t>
            </a:r>
            <a:endParaRPr sz="1950">
              <a:latin typeface="Arial Narrow"/>
              <a:cs typeface="Arial Narrow"/>
            </a:endParaRPr>
          </a:p>
          <a:p>
            <a:pPr marL="12700" marR="5080" indent="183515">
              <a:lnSpc>
                <a:spcPts val="1950"/>
              </a:lnSpc>
              <a:spcBef>
                <a:spcPts val="195"/>
              </a:spcBef>
            </a:pPr>
            <a:r>
              <a:rPr sz="1950" spc="-10" dirty="0">
                <a:solidFill>
                  <a:srgbClr val="FFFFFF"/>
                </a:solidFill>
                <a:latin typeface="Arial Narrow"/>
                <a:cs typeface="Arial Narrow"/>
              </a:rPr>
              <a:t>Local Requests</a:t>
            </a:r>
            <a:endParaRPr sz="1950">
              <a:latin typeface="Arial Narrow"/>
              <a:cs typeface="Arial Narrow"/>
            </a:endParaRPr>
          </a:p>
        </p:txBody>
      </p:sp>
      <p:grpSp>
        <p:nvGrp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03085" y="3212517"/>
            <a:ext cx="4937760" cy="6125845"/>
            <a:chOff x="2103085" y="3212517"/>
            <a:chExt cx="4937760" cy="6125845"/>
          </a:xfrm>
        </p:grpSpPr>
        <p:sp>
          <p:nvSpPr>
            <p:cNvPr id="14" name="object 14"/>
            <p:cNvSpPr/>
            <p:nvPr/>
          </p:nvSpPr>
          <p:spPr>
            <a:xfrm>
              <a:off x="2739720" y="4269261"/>
              <a:ext cx="1971039" cy="676910"/>
            </a:xfrm>
            <a:custGeom>
              <a:avLst/>
              <a:gdLst/>
              <a:ahLst/>
              <a:cxnLst/>
              <a:rect l="l" t="t" r="r" b="b"/>
              <a:pathLst>
                <a:path w="1971039" h="676910">
                  <a:moveTo>
                    <a:pt x="0" y="676399"/>
                  </a:moveTo>
                  <a:lnTo>
                    <a:pt x="1742690" y="676399"/>
                  </a:lnTo>
                  <a:lnTo>
                    <a:pt x="1788672" y="671763"/>
                  </a:lnTo>
                  <a:lnTo>
                    <a:pt x="1831500" y="658469"/>
                  </a:lnTo>
                  <a:lnTo>
                    <a:pt x="1870256" y="637433"/>
                  </a:lnTo>
                  <a:lnTo>
                    <a:pt x="1904024" y="609572"/>
                  </a:lnTo>
                  <a:lnTo>
                    <a:pt x="1931884" y="575805"/>
                  </a:lnTo>
                  <a:lnTo>
                    <a:pt x="1952920" y="537049"/>
                  </a:lnTo>
                  <a:lnTo>
                    <a:pt x="1966215" y="494221"/>
                  </a:lnTo>
                  <a:lnTo>
                    <a:pt x="1970850" y="448238"/>
                  </a:lnTo>
                  <a:lnTo>
                    <a:pt x="1970850" y="0"/>
                  </a:lnTo>
                </a:path>
              </a:pathLst>
            </a:custGeom>
            <a:ln w="38026">
              <a:solidFill>
                <a:srgbClr val="004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122135" y="3231567"/>
              <a:ext cx="1000125" cy="1177925"/>
            </a:xfrm>
            <a:custGeom>
              <a:avLst/>
              <a:gdLst/>
              <a:ahLst/>
              <a:cxnLst/>
              <a:rect l="l" t="t" r="r" b="b"/>
              <a:pathLst>
                <a:path w="1000125" h="1177925">
                  <a:moveTo>
                    <a:pt x="0" y="1177892"/>
                  </a:moveTo>
                  <a:lnTo>
                    <a:pt x="771205" y="1177892"/>
                  </a:lnTo>
                  <a:lnTo>
                    <a:pt x="817276" y="1173247"/>
                  </a:lnTo>
                  <a:lnTo>
                    <a:pt x="860186" y="1159927"/>
                  </a:lnTo>
                  <a:lnTo>
                    <a:pt x="899017" y="1138850"/>
                  </a:lnTo>
                  <a:lnTo>
                    <a:pt x="932849" y="1110936"/>
                  </a:lnTo>
                  <a:lnTo>
                    <a:pt x="960764" y="1077104"/>
                  </a:lnTo>
                  <a:lnTo>
                    <a:pt x="981840" y="1038273"/>
                  </a:lnTo>
                  <a:lnTo>
                    <a:pt x="995160" y="995363"/>
                  </a:lnTo>
                  <a:lnTo>
                    <a:pt x="999805" y="949292"/>
                  </a:lnTo>
                  <a:lnTo>
                    <a:pt x="999805" y="0"/>
                  </a:lnTo>
                </a:path>
              </a:pathLst>
            </a:custGeom>
            <a:ln w="38099">
              <a:solidFill>
                <a:srgbClr val="004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80524" y="5759524"/>
              <a:ext cx="1856105" cy="568960"/>
            </a:xfrm>
            <a:custGeom>
              <a:avLst/>
              <a:gdLst/>
              <a:ahLst/>
              <a:cxnLst/>
              <a:rect l="l" t="t" r="r" b="b"/>
              <a:pathLst>
                <a:path w="1856104" h="568960">
                  <a:moveTo>
                    <a:pt x="0" y="0"/>
                  </a:moveTo>
                  <a:lnTo>
                    <a:pt x="699139" y="0"/>
                  </a:lnTo>
                  <a:lnTo>
                    <a:pt x="745209" y="4644"/>
                  </a:lnTo>
                  <a:lnTo>
                    <a:pt x="788120" y="17964"/>
                  </a:lnTo>
                  <a:lnTo>
                    <a:pt x="826951" y="39041"/>
                  </a:lnTo>
                  <a:lnTo>
                    <a:pt x="860783" y="66955"/>
                  </a:lnTo>
                  <a:lnTo>
                    <a:pt x="888697" y="100787"/>
                  </a:lnTo>
                  <a:lnTo>
                    <a:pt x="909774" y="139618"/>
                  </a:lnTo>
                  <a:lnTo>
                    <a:pt x="923094" y="182529"/>
                  </a:lnTo>
                  <a:lnTo>
                    <a:pt x="927739" y="228599"/>
                  </a:lnTo>
                  <a:lnTo>
                    <a:pt x="927739" y="340027"/>
                  </a:lnTo>
                  <a:lnTo>
                    <a:pt x="932383" y="386098"/>
                  </a:lnTo>
                  <a:lnTo>
                    <a:pt x="945703" y="429009"/>
                  </a:lnTo>
                  <a:lnTo>
                    <a:pt x="966780" y="467840"/>
                  </a:lnTo>
                  <a:lnTo>
                    <a:pt x="994694" y="501672"/>
                  </a:lnTo>
                  <a:lnTo>
                    <a:pt x="1028526" y="529586"/>
                  </a:lnTo>
                  <a:lnTo>
                    <a:pt x="1067357" y="550663"/>
                  </a:lnTo>
                  <a:lnTo>
                    <a:pt x="1110268" y="563983"/>
                  </a:lnTo>
                  <a:lnTo>
                    <a:pt x="1156338" y="568627"/>
                  </a:lnTo>
                  <a:lnTo>
                    <a:pt x="1855478" y="568627"/>
                  </a:lnTo>
                </a:path>
              </a:pathLst>
            </a:custGeom>
            <a:ln w="38099">
              <a:solidFill>
                <a:srgbClr val="004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00704" y="6939436"/>
              <a:ext cx="666115" cy="1515110"/>
            </a:xfrm>
            <a:custGeom>
              <a:avLst/>
              <a:gdLst/>
              <a:ahLst/>
              <a:cxnLst/>
              <a:rect l="l" t="t" r="r" b="b"/>
              <a:pathLst>
                <a:path w="666114" h="1515109">
                  <a:moveTo>
                    <a:pt x="0" y="0"/>
                  </a:moveTo>
                  <a:lnTo>
                    <a:pt x="0" y="1286011"/>
                  </a:lnTo>
                  <a:lnTo>
                    <a:pt x="4644" y="1332082"/>
                  </a:lnTo>
                  <a:lnTo>
                    <a:pt x="17964" y="1374992"/>
                  </a:lnTo>
                  <a:lnTo>
                    <a:pt x="39041" y="1413823"/>
                  </a:lnTo>
                  <a:lnTo>
                    <a:pt x="66955" y="1447655"/>
                  </a:lnTo>
                  <a:lnTo>
                    <a:pt x="100787" y="1475570"/>
                  </a:lnTo>
                  <a:lnTo>
                    <a:pt x="139618" y="1496646"/>
                  </a:lnTo>
                  <a:lnTo>
                    <a:pt x="182529" y="1509967"/>
                  </a:lnTo>
                  <a:lnTo>
                    <a:pt x="228599" y="1514611"/>
                  </a:lnTo>
                  <a:lnTo>
                    <a:pt x="665581" y="1514611"/>
                  </a:lnTo>
                </a:path>
              </a:pathLst>
            </a:custGeom>
            <a:ln w="38099">
              <a:solidFill>
                <a:srgbClr val="004A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05319" y="7803256"/>
              <a:ext cx="1535430" cy="1535430"/>
            </a:xfrm>
            <a:custGeom>
              <a:avLst/>
              <a:gdLst/>
              <a:ahLst/>
              <a:cxnLst/>
              <a:rect l="l" t="t" r="r" b="b"/>
              <a:pathLst>
                <a:path w="1535429" h="1535429">
                  <a:moveTo>
                    <a:pt x="767526" y="1535053"/>
                  </a:moveTo>
                  <a:lnTo>
                    <a:pt x="718987" y="1533543"/>
                  </a:lnTo>
                  <a:lnTo>
                    <a:pt x="671249" y="1529073"/>
                  </a:lnTo>
                  <a:lnTo>
                    <a:pt x="624404" y="1521733"/>
                  </a:lnTo>
                  <a:lnTo>
                    <a:pt x="578541" y="1511612"/>
                  </a:lnTo>
                  <a:lnTo>
                    <a:pt x="533750" y="1498801"/>
                  </a:lnTo>
                  <a:lnTo>
                    <a:pt x="490121" y="1483390"/>
                  </a:lnTo>
                  <a:lnTo>
                    <a:pt x="447744" y="1465468"/>
                  </a:lnTo>
                  <a:lnTo>
                    <a:pt x="406708" y="1445125"/>
                  </a:lnTo>
                  <a:lnTo>
                    <a:pt x="367104" y="1422452"/>
                  </a:lnTo>
                  <a:lnTo>
                    <a:pt x="329022" y="1397538"/>
                  </a:lnTo>
                  <a:lnTo>
                    <a:pt x="292551" y="1370473"/>
                  </a:lnTo>
                  <a:lnTo>
                    <a:pt x="257781" y="1341347"/>
                  </a:lnTo>
                  <a:lnTo>
                    <a:pt x="224803" y="1310250"/>
                  </a:lnTo>
                  <a:lnTo>
                    <a:pt x="193706" y="1277271"/>
                  </a:lnTo>
                  <a:lnTo>
                    <a:pt x="164580" y="1242502"/>
                  </a:lnTo>
                  <a:lnTo>
                    <a:pt x="137515" y="1206031"/>
                  </a:lnTo>
                  <a:lnTo>
                    <a:pt x="112601" y="1167948"/>
                  </a:lnTo>
                  <a:lnTo>
                    <a:pt x="89927" y="1128345"/>
                  </a:lnTo>
                  <a:lnTo>
                    <a:pt x="69585" y="1087309"/>
                  </a:lnTo>
                  <a:lnTo>
                    <a:pt x="51663" y="1044932"/>
                  </a:lnTo>
                  <a:lnTo>
                    <a:pt x="36251" y="1001303"/>
                  </a:lnTo>
                  <a:lnTo>
                    <a:pt x="23440" y="956511"/>
                  </a:lnTo>
                  <a:lnTo>
                    <a:pt x="13320" y="910648"/>
                  </a:lnTo>
                  <a:lnTo>
                    <a:pt x="5980" y="863803"/>
                  </a:lnTo>
                  <a:lnTo>
                    <a:pt x="1510" y="816066"/>
                  </a:lnTo>
                  <a:lnTo>
                    <a:pt x="0" y="767526"/>
                  </a:lnTo>
                  <a:lnTo>
                    <a:pt x="1510" y="718987"/>
                  </a:lnTo>
                  <a:lnTo>
                    <a:pt x="5980" y="671250"/>
                  </a:lnTo>
                  <a:lnTo>
                    <a:pt x="13320" y="624404"/>
                  </a:lnTo>
                  <a:lnTo>
                    <a:pt x="23440" y="578541"/>
                  </a:lnTo>
                  <a:lnTo>
                    <a:pt x="36251" y="533750"/>
                  </a:lnTo>
                  <a:lnTo>
                    <a:pt x="51663" y="490121"/>
                  </a:lnTo>
                  <a:lnTo>
                    <a:pt x="69585" y="447744"/>
                  </a:lnTo>
                  <a:lnTo>
                    <a:pt x="89927" y="406708"/>
                  </a:lnTo>
                  <a:lnTo>
                    <a:pt x="112601" y="367104"/>
                  </a:lnTo>
                  <a:lnTo>
                    <a:pt x="137515" y="329022"/>
                  </a:lnTo>
                  <a:lnTo>
                    <a:pt x="164580" y="292551"/>
                  </a:lnTo>
                  <a:lnTo>
                    <a:pt x="193706" y="257781"/>
                  </a:lnTo>
                  <a:lnTo>
                    <a:pt x="224803" y="224803"/>
                  </a:lnTo>
                  <a:lnTo>
                    <a:pt x="257781" y="193706"/>
                  </a:lnTo>
                  <a:lnTo>
                    <a:pt x="292551" y="164580"/>
                  </a:lnTo>
                  <a:lnTo>
                    <a:pt x="329022" y="137515"/>
                  </a:lnTo>
                  <a:lnTo>
                    <a:pt x="367104" y="112601"/>
                  </a:lnTo>
                  <a:lnTo>
                    <a:pt x="406708" y="89927"/>
                  </a:lnTo>
                  <a:lnTo>
                    <a:pt x="447744" y="69585"/>
                  </a:lnTo>
                  <a:lnTo>
                    <a:pt x="490121" y="51663"/>
                  </a:lnTo>
                  <a:lnTo>
                    <a:pt x="533750" y="36251"/>
                  </a:lnTo>
                  <a:lnTo>
                    <a:pt x="578541" y="23441"/>
                  </a:lnTo>
                  <a:lnTo>
                    <a:pt x="624404" y="13320"/>
                  </a:lnTo>
                  <a:lnTo>
                    <a:pt x="671249" y="5980"/>
                  </a:lnTo>
                  <a:lnTo>
                    <a:pt x="718987" y="1510"/>
                  </a:lnTo>
                  <a:lnTo>
                    <a:pt x="767526" y="0"/>
                  </a:lnTo>
                  <a:lnTo>
                    <a:pt x="816066" y="1510"/>
                  </a:lnTo>
                  <a:lnTo>
                    <a:pt x="863803" y="5980"/>
                  </a:lnTo>
                  <a:lnTo>
                    <a:pt x="910648" y="13320"/>
                  </a:lnTo>
                  <a:lnTo>
                    <a:pt x="956511" y="23441"/>
                  </a:lnTo>
                  <a:lnTo>
                    <a:pt x="1001303" y="36251"/>
                  </a:lnTo>
                  <a:lnTo>
                    <a:pt x="1044932" y="51663"/>
                  </a:lnTo>
                  <a:lnTo>
                    <a:pt x="1087309" y="69585"/>
                  </a:lnTo>
                  <a:lnTo>
                    <a:pt x="1128345" y="89927"/>
                  </a:lnTo>
                  <a:lnTo>
                    <a:pt x="1167948" y="112601"/>
                  </a:lnTo>
                  <a:lnTo>
                    <a:pt x="1206031" y="137515"/>
                  </a:lnTo>
                  <a:lnTo>
                    <a:pt x="1242502" y="164580"/>
                  </a:lnTo>
                  <a:lnTo>
                    <a:pt x="1277271" y="193706"/>
                  </a:lnTo>
                  <a:lnTo>
                    <a:pt x="1310250" y="224803"/>
                  </a:lnTo>
                  <a:lnTo>
                    <a:pt x="1341347" y="257781"/>
                  </a:lnTo>
                  <a:lnTo>
                    <a:pt x="1370473" y="292551"/>
                  </a:lnTo>
                  <a:lnTo>
                    <a:pt x="1397538" y="329022"/>
                  </a:lnTo>
                  <a:lnTo>
                    <a:pt x="1422452" y="367104"/>
                  </a:lnTo>
                  <a:lnTo>
                    <a:pt x="1445125" y="406708"/>
                  </a:lnTo>
                  <a:lnTo>
                    <a:pt x="1465468" y="447744"/>
                  </a:lnTo>
                  <a:lnTo>
                    <a:pt x="1483390" y="490121"/>
                  </a:lnTo>
                  <a:lnTo>
                    <a:pt x="1498801" y="533750"/>
                  </a:lnTo>
                  <a:lnTo>
                    <a:pt x="1511612" y="578541"/>
                  </a:lnTo>
                  <a:lnTo>
                    <a:pt x="1521733" y="624404"/>
                  </a:lnTo>
                  <a:lnTo>
                    <a:pt x="1529073" y="671250"/>
                  </a:lnTo>
                  <a:lnTo>
                    <a:pt x="1533543" y="718987"/>
                  </a:lnTo>
                  <a:lnTo>
                    <a:pt x="1535053" y="767526"/>
                  </a:lnTo>
                  <a:lnTo>
                    <a:pt x="1533543" y="816066"/>
                  </a:lnTo>
                  <a:lnTo>
                    <a:pt x="1529073" y="863803"/>
                  </a:lnTo>
                  <a:lnTo>
                    <a:pt x="1521733" y="910648"/>
                  </a:lnTo>
                  <a:lnTo>
                    <a:pt x="1511612" y="956511"/>
                  </a:lnTo>
                  <a:lnTo>
                    <a:pt x="1498801" y="1001303"/>
                  </a:lnTo>
                  <a:lnTo>
                    <a:pt x="1483390" y="1044932"/>
                  </a:lnTo>
                  <a:lnTo>
                    <a:pt x="1465468" y="1087309"/>
                  </a:lnTo>
                  <a:lnTo>
                    <a:pt x="1445125" y="1128345"/>
                  </a:lnTo>
                  <a:lnTo>
                    <a:pt x="1422452" y="1167948"/>
                  </a:lnTo>
                  <a:lnTo>
                    <a:pt x="1397538" y="1206031"/>
                  </a:lnTo>
                  <a:lnTo>
                    <a:pt x="1370473" y="1242502"/>
                  </a:lnTo>
                  <a:lnTo>
                    <a:pt x="1341347" y="1277271"/>
                  </a:lnTo>
                  <a:lnTo>
                    <a:pt x="1310250" y="1310250"/>
                  </a:lnTo>
                  <a:lnTo>
                    <a:pt x="1277271" y="1341347"/>
                  </a:lnTo>
                  <a:lnTo>
                    <a:pt x="1242502" y="1370473"/>
                  </a:lnTo>
                  <a:lnTo>
                    <a:pt x="1206031" y="1397538"/>
                  </a:lnTo>
                  <a:lnTo>
                    <a:pt x="1167948" y="1422452"/>
                  </a:lnTo>
                  <a:lnTo>
                    <a:pt x="1128345" y="1445125"/>
                  </a:lnTo>
                  <a:lnTo>
                    <a:pt x="1087309" y="1465468"/>
                  </a:lnTo>
                  <a:lnTo>
                    <a:pt x="1044932" y="1483390"/>
                  </a:lnTo>
                  <a:lnTo>
                    <a:pt x="1001303" y="1498801"/>
                  </a:lnTo>
                  <a:lnTo>
                    <a:pt x="956511" y="1511612"/>
                  </a:lnTo>
                  <a:lnTo>
                    <a:pt x="910648" y="1521733"/>
                  </a:lnTo>
                  <a:lnTo>
                    <a:pt x="863803" y="1529073"/>
                  </a:lnTo>
                  <a:lnTo>
                    <a:pt x="816066" y="1533543"/>
                  </a:lnTo>
                  <a:lnTo>
                    <a:pt x="767526" y="1535053"/>
                  </a:lnTo>
                  <a:close/>
                </a:path>
              </a:pathLst>
            </a:custGeom>
            <a:solidFill>
              <a:srgbClr val="70E7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785469" y="8149267"/>
            <a:ext cx="974725" cy="82232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indent="-635" algn="ctr">
              <a:lnSpc>
                <a:spcPts val="1950"/>
              </a:lnSpc>
              <a:spcBef>
                <a:spcPts val="515"/>
              </a:spcBef>
            </a:pPr>
            <a:r>
              <a:rPr sz="1950" spc="95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1950" spc="-7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Arial Narrow"/>
                <a:cs typeface="Arial Narrow"/>
              </a:rPr>
              <a:t>Request </a:t>
            </a:r>
            <a:r>
              <a:rPr sz="1950" spc="65" dirty="0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sz="1950" spc="-30" dirty="0">
                <a:solidFill>
                  <a:srgbClr val="FFFFFF"/>
                </a:solidFill>
                <a:latin typeface="Arial Narrow"/>
                <a:cs typeface="Arial Narrow"/>
              </a:rPr>
              <a:t>Resources</a:t>
            </a:r>
            <a:endParaRPr sz="1950">
              <a:latin typeface="Arial Narrow"/>
              <a:cs typeface="Arial Narrow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12911" y="6611797"/>
            <a:ext cx="3557904" cy="1191260"/>
          </a:xfrm>
          <a:custGeom>
            <a:avLst/>
            <a:gdLst/>
            <a:ahLst/>
            <a:cxnLst/>
            <a:rect l="l" t="t" r="r" b="b"/>
            <a:pathLst>
              <a:path w="3557904" h="1191259">
                <a:moveTo>
                  <a:pt x="0" y="0"/>
                </a:moveTo>
                <a:lnTo>
                  <a:pt x="0" y="505343"/>
                </a:lnTo>
                <a:lnTo>
                  <a:pt x="4641" y="551386"/>
                </a:lnTo>
                <a:lnTo>
                  <a:pt x="17953" y="594269"/>
                </a:lnTo>
                <a:lnTo>
                  <a:pt x="39016" y="633076"/>
                </a:lnTo>
                <a:lnTo>
                  <a:pt x="66913" y="666887"/>
                </a:lnTo>
                <a:lnTo>
                  <a:pt x="100724" y="694784"/>
                </a:lnTo>
                <a:lnTo>
                  <a:pt x="139531" y="715847"/>
                </a:lnTo>
                <a:lnTo>
                  <a:pt x="182415" y="729159"/>
                </a:lnTo>
                <a:lnTo>
                  <a:pt x="228457" y="733801"/>
                </a:lnTo>
                <a:lnTo>
                  <a:pt x="3329241" y="733801"/>
                </a:lnTo>
                <a:lnTo>
                  <a:pt x="3375283" y="738442"/>
                </a:lnTo>
                <a:lnTo>
                  <a:pt x="3418167" y="751754"/>
                </a:lnTo>
                <a:lnTo>
                  <a:pt x="3456973" y="772818"/>
                </a:lnTo>
                <a:lnTo>
                  <a:pt x="3490785" y="800714"/>
                </a:lnTo>
                <a:lnTo>
                  <a:pt x="3518681" y="834525"/>
                </a:lnTo>
                <a:lnTo>
                  <a:pt x="3539745" y="873332"/>
                </a:lnTo>
                <a:lnTo>
                  <a:pt x="3553057" y="916216"/>
                </a:lnTo>
                <a:lnTo>
                  <a:pt x="3557698" y="962258"/>
                </a:lnTo>
                <a:lnTo>
                  <a:pt x="3557698" y="1190715"/>
                </a:lnTo>
              </a:path>
            </a:pathLst>
          </a:custGeom>
          <a:ln w="38076">
            <a:solidFill>
              <a:srgbClr val="004A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22961" y="9125149"/>
            <a:ext cx="2289810" cy="68643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>
              <a:lnSpc>
                <a:spcPts val="2330"/>
              </a:lnSpc>
              <a:spcBef>
                <a:spcPts val="635"/>
              </a:spcBef>
            </a:pPr>
            <a:r>
              <a:rPr sz="2400" dirty="0">
                <a:solidFill>
                  <a:srgbClr val="004AAC"/>
                </a:solidFill>
                <a:latin typeface="Arial Narrow"/>
                <a:cs typeface="Arial Narrow"/>
              </a:rPr>
              <a:t>This</a:t>
            </a:r>
            <a:r>
              <a:rPr sz="2400" spc="-120" dirty="0">
                <a:solidFill>
                  <a:srgbClr val="004AAC"/>
                </a:solidFill>
                <a:latin typeface="Arial Narrow"/>
                <a:cs typeface="Arial Narrow"/>
              </a:rPr>
              <a:t> </a:t>
            </a:r>
            <a:r>
              <a:rPr sz="2400" spc="-20" dirty="0">
                <a:solidFill>
                  <a:srgbClr val="004AAC"/>
                </a:solidFill>
                <a:latin typeface="Arial Narrow"/>
                <a:cs typeface="Arial Narrow"/>
              </a:rPr>
              <a:t>is</a:t>
            </a:r>
            <a:r>
              <a:rPr sz="2400" spc="-105" dirty="0">
                <a:solidFill>
                  <a:srgbClr val="004AAC"/>
                </a:solidFill>
                <a:latin typeface="Arial Narrow"/>
                <a:cs typeface="Arial Narrow"/>
              </a:rPr>
              <a:t> </a:t>
            </a:r>
            <a:r>
              <a:rPr sz="2400" spc="-50" dirty="0">
                <a:solidFill>
                  <a:srgbClr val="004AAC"/>
                </a:solidFill>
                <a:latin typeface="Arial Narrow"/>
                <a:cs typeface="Arial Narrow"/>
              </a:rPr>
              <a:t>a</a:t>
            </a:r>
            <a:r>
              <a:rPr sz="2400" spc="-95" dirty="0">
                <a:solidFill>
                  <a:srgbClr val="004AAC"/>
                </a:solidFill>
                <a:latin typeface="Arial Narrow"/>
                <a:cs typeface="Arial Narrow"/>
              </a:rPr>
              <a:t> </a:t>
            </a:r>
            <a:r>
              <a:rPr sz="2400" spc="-10" dirty="0">
                <a:solidFill>
                  <a:srgbClr val="004AAC"/>
                </a:solidFill>
                <a:latin typeface="Arial Narrow"/>
                <a:cs typeface="Arial Narrow"/>
              </a:rPr>
              <a:t>77.27% </a:t>
            </a:r>
            <a:r>
              <a:rPr sz="2400" spc="-40" dirty="0">
                <a:solidFill>
                  <a:srgbClr val="004AAC"/>
                </a:solidFill>
                <a:latin typeface="Arial Narrow"/>
                <a:cs typeface="Arial Narrow"/>
              </a:rPr>
              <a:t>increase</a:t>
            </a:r>
            <a:r>
              <a:rPr sz="2400" spc="-95" dirty="0">
                <a:solidFill>
                  <a:srgbClr val="004AAC"/>
                </a:solidFill>
                <a:latin typeface="Arial Narrow"/>
                <a:cs typeface="Arial Narrow"/>
              </a:rPr>
              <a:t> </a:t>
            </a:r>
            <a:r>
              <a:rPr sz="2400" spc="114" dirty="0">
                <a:solidFill>
                  <a:srgbClr val="004AAC"/>
                </a:solidFill>
                <a:latin typeface="Arial Narrow"/>
                <a:cs typeface="Arial Narrow"/>
              </a:rPr>
              <a:t>from</a:t>
            </a:r>
            <a:r>
              <a:rPr sz="2400" spc="-90" dirty="0">
                <a:solidFill>
                  <a:srgbClr val="004AAC"/>
                </a:solidFill>
                <a:latin typeface="Arial Narrow"/>
                <a:cs typeface="Arial Narrow"/>
              </a:rPr>
              <a:t> </a:t>
            </a:r>
            <a:r>
              <a:rPr sz="2400" spc="45" dirty="0">
                <a:solidFill>
                  <a:srgbClr val="004AAC"/>
                </a:solidFill>
                <a:latin typeface="Arial Narrow"/>
                <a:cs typeface="Arial Narrow"/>
              </a:rPr>
              <a:t>2023!</a:t>
            </a:r>
            <a:endParaRPr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603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14"/>
              </a:spcBef>
            </a:pPr>
            <a:r>
              <a:rPr sz="6400" spc="170" dirty="0">
                <a:solidFill>
                  <a:srgbClr val="F7F6ED"/>
                </a:solidFill>
              </a:rPr>
              <a:t>2024</a:t>
            </a:r>
            <a:r>
              <a:rPr sz="6400" spc="-505" dirty="0">
                <a:solidFill>
                  <a:srgbClr val="F7F6ED"/>
                </a:solidFill>
              </a:rPr>
              <a:t> </a:t>
            </a:r>
            <a:r>
              <a:rPr sz="6400" spc="-345" dirty="0">
                <a:solidFill>
                  <a:srgbClr val="F7F6ED"/>
                </a:solidFill>
              </a:rPr>
              <a:t>Overview</a:t>
            </a:r>
            <a:endParaRPr sz="6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2837159"/>
              <a:ext cx="85725" cy="857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3284834"/>
              <a:ext cx="85725" cy="85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3732509"/>
              <a:ext cx="85725" cy="857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4180184"/>
              <a:ext cx="85725" cy="85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4627859"/>
              <a:ext cx="85725" cy="857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5075534"/>
              <a:ext cx="85725" cy="85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5523209"/>
              <a:ext cx="85725" cy="857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5970884"/>
              <a:ext cx="85725" cy="857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6418559"/>
              <a:ext cx="85725" cy="85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2487" y="6861471"/>
              <a:ext cx="95250" cy="952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7313909"/>
              <a:ext cx="85725" cy="857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7761584"/>
              <a:ext cx="85725" cy="857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8209259"/>
              <a:ext cx="85725" cy="857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000" y="8656934"/>
              <a:ext cx="85725" cy="85724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670590" y="503299"/>
            <a:ext cx="6419850" cy="1003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400" spc="-80" dirty="0">
                <a:solidFill>
                  <a:srgbClr val="FBF200"/>
                </a:solidFill>
              </a:rPr>
              <a:t>Project</a:t>
            </a:r>
            <a:r>
              <a:rPr sz="6400" spc="-459" dirty="0">
                <a:solidFill>
                  <a:srgbClr val="FBF200"/>
                </a:solidFill>
              </a:rPr>
              <a:t> </a:t>
            </a:r>
            <a:r>
              <a:rPr sz="6400" spc="-270" dirty="0">
                <a:solidFill>
                  <a:srgbClr val="FBF200"/>
                </a:solidFill>
              </a:rPr>
              <a:t>Highlights</a:t>
            </a:r>
            <a:endParaRPr sz="6400"/>
          </a:p>
        </p:txBody>
      </p:sp>
      <p:sp>
        <p:nvSpPr>
          <p:cNvPr id="18" name="object 18"/>
          <p:cNvSpPr txBox="1"/>
          <p:nvPr/>
        </p:nvSpPr>
        <p:spPr>
          <a:xfrm>
            <a:off x="855085" y="2566008"/>
            <a:ext cx="6365240" cy="6292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28139">
              <a:lnSpc>
                <a:spcPct val="133500"/>
              </a:lnSpc>
              <a:spcBef>
                <a:spcPts val="100"/>
              </a:spcBef>
            </a:pPr>
            <a:r>
              <a:rPr sz="2200" spc="114" dirty="0">
                <a:solidFill>
                  <a:srgbClr val="FBF200"/>
                </a:solidFill>
                <a:latin typeface="Arial Narrow"/>
                <a:cs typeface="Arial Narrow"/>
              </a:rPr>
              <a:t>SNH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CoC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55" dirty="0">
                <a:solidFill>
                  <a:srgbClr val="FBF200"/>
                </a:solidFill>
                <a:latin typeface="Arial Narrow"/>
                <a:cs typeface="Arial Narrow"/>
              </a:rPr>
              <a:t>governing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55" dirty="0">
                <a:solidFill>
                  <a:srgbClr val="FBF200"/>
                </a:solidFill>
                <a:latin typeface="Arial Narrow"/>
                <a:cs typeface="Arial Narrow"/>
              </a:rPr>
              <a:t>board</a:t>
            </a:r>
            <a:r>
              <a:rPr sz="2200" spc="4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and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75" dirty="0">
                <a:solidFill>
                  <a:srgbClr val="FBF200"/>
                </a:solidFill>
                <a:latin typeface="Arial Narrow"/>
                <a:cs typeface="Arial Narrow"/>
              </a:rPr>
              <a:t>committees </a:t>
            </a:r>
            <a:r>
              <a:rPr sz="2200" spc="50" dirty="0">
                <a:solidFill>
                  <a:srgbClr val="FBF200"/>
                </a:solidFill>
                <a:latin typeface="Arial Narrow"/>
                <a:cs typeface="Arial Narrow"/>
              </a:rPr>
              <a:t>Scoring</a:t>
            </a:r>
            <a:r>
              <a:rPr sz="2200" spc="4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and</a:t>
            </a:r>
            <a:r>
              <a:rPr sz="2200" spc="4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Ranking</a:t>
            </a:r>
            <a:r>
              <a:rPr sz="2200" spc="4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55" dirty="0">
                <a:solidFill>
                  <a:srgbClr val="FBF200"/>
                </a:solidFill>
                <a:latin typeface="Arial Narrow"/>
                <a:cs typeface="Arial Narrow"/>
              </a:rPr>
              <a:t>Team</a:t>
            </a:r>
            <a:r>
              <a:rPr sz="2200" spc="4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2024</a:t>
            </a:r>
            <a:endParaRPr sz="2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2200" spc="60" dirty="0">
                <a:solidFill>
                  <a:srgbClr val="FBF200"/>
                </a:solidFill>
                <a:latin typeface="Arial Narrow"/>
                <a:cs typeface="Arial Narrow"/>
              </a:rPr>
              <a:t>Academy</a:t>
            </a:r>
            <a:r>
              <a:rPr sz="2200" spc="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60" dirty="0">
                <a:solidFill>
                  <a:srgbClr val="FBF200"/>
                </a:solidFill>
                <a:latin typeface="Arial Narrow"/>
                <a:cs typeface="Arial Narrow"/>
              </a:rPr>
              <a:t>101</a:t>
            </a:r>
            <a:endParaRPr sz="2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2200" spc="50" dirty="0">
                <a:solidFill>
                  <a:srgbClr val="FBF200"/>
                </a:solidFill>
                <a:latin typeface="Arial Narrow"/>
                <a:cs typeface="Arial Narrow"/>
              </a:rPr>
              <a:t>Facilitate</a:t>
            </a:r>
            <a:r>
              <a:rPr sz="2200" spc="1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50" dirty="0">
                <a:solidFill>
                  <a:srgbClr val="FBF200"/>
                </a:solidFill>
                <a:latin typeface="Arial Narrow"/>
                <a:cs typeface="Arial Narrow"/>
              </a:rPr>
              <a:t>HPS</a:t>
            </a:r>
            <a:r>
              <a:rPr sz="2200" spc="1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-10" dirty="0">
                <a:solidFill>
                  <a:srgbClr val="FBF200"/>
                </a:solidFill>
                <a:latin typeface="Arial Narrow"/>
                <a:cs typeface="Arial Narrow"/>
              </a:rPr>
              <a:t>Trainings</a:t>
            </a:r>
            <a:endParaRPr sz="2200">
              <a:latin typeface="Arial Narrow"/>
              <a:cs typeface="Arial Narrow"/>
            </a:endParaRPr>
          </a:p>
          <a:p>
            <a:pPr marL="12700" marR="1118870">
              <a:lnSpc>
                <a:spcPct val="133500"/>
              </a:lnSpc>
            </a:pPr>
            <a:r>
              <a:rPr sz="2200" spc="55" dirty="0">
                <a:solidFill>
                  <a:srgbClr val="FBF200"/>
                </a:solidFill>
                <a:latin typeface="Arial Narrow"/>
                <a:cs typeface="Arial Narrow"/>
              </a:rPr>
              <a:t>Participate</a:t>
            </a:r>
            <a:r>
              <a:rPr sz="2200" spc="11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95" dirty="0">
                <a:solidFill>
                  <a:srgbClr val="FBF200"/>
                </a:solidFill>
                <a:latin typeface="Arial Narrow"/>
                <a:cs typeface="Arial Narrow"/>
              </a:rPr>
              <a:t>in</a:t>
            </a:r>
            <a:r>
              <a:rPr sz="2200" spc="11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local,</a:t>
            </a:r>
            <a:r>
              <a:rPr sz="2200" spc="11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state,</a:t>
            </a:r>
            <a:r>
              <a:rPr sz="2200" spc="11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and</a:t>
            </a:r>
            <a:r>
              <a:rPr sz="2200" spc="114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national</a:t>
            </a:r>
            <a:r>
              <a:rPr sz="2200" spc="11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50" dirty="0">
                <a:solidFill>
                  <a:srgbClr val="FBF200"/>
                </a:solidFill>
                <a:latin typeface="Arial Narrow"/>
                <a:cs typeface="Arial Narrow"/>
              </a:rPr>
              <a:t>Initiatives </a:t>
            </a:r>
            <a:r>
              <a:rPr sz="2200" spc="60" dirty="0">
                <a:solidFill>
                  <a:srgbClr val="FBF200"/>
                </a:solidFill>
                <a:latin typeface="Arial Narrow"/>
                <a:cs typeface="Arial Narrow"/>
              </a:rPr>
              <a:t>Unsheltered</a:t>
            </a:r>
            <a:r>
              <a:rPr sz="2200" spc="1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-10" dirty="0">
                <a:solidFill>
                  <a:srgbClr val="FBF200"/>
                </a:solidFill>
                <a:latin typeface="Arial Narrow"/>
                <a:cs typeface="Arial Narrow"/>
              </a:rPr>
              <a:t>Surveys</a:t>
            </a:r>
            <a:endParaRPr sz="22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2200" spc="95" dirty="0">
                <a:solidFill>
                  <a:srgbClr val="FBF200"/>
                </a:solidFill>
                <a:latin typeface="Arial Narrow"/>
                <a:cs typeface="Arial Narrow"/>
              </a:rPr>
              <a:t>Woodwell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85" dirty="0">
                <a:solidFill>
                  <a:srgbClr val="FBF200"/>
                </a:solidFill>
                <a:latin typeface="Arial Narrow"/>
                <a:cs typeface="Arial Narrow"/>
              </a:rPr>
              <a:t>Climate</a:t>
            </a:r>
            <a:r>
              <a:rPr sz="2200" spc="4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Research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Center</a:t>
            </a:r>
            <a:endParaRPr sz="2200">
              <a:latin typeface="Arial Narrow"/>
              <a:cs typeface="Arial Narrow"/>
            </a:endParaRPr>
          </a:p>
          <a:p>
            <a:pPr marL="12700" marR="325120">
              <a:lnSpc>
                <a:spcPct val="133500"/>
              </a:lnSpc>
            </a:pPr>
            <a:r>
              <a:rPr sz="2200" spc="80" dirty="0">
                <a:solidFill>
                  <a:srgbClr val="FBF200"/>
                </a:solidFill>
                <a:latin typeface="Arial Narrow"/>
                <a:cs typeface="Arial Narrow"/>
              </a:rPr>
              <a:t>Youth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55" dirty="0">
                <a:solidFill>
                  <a:srgbClr val="FBF200"/>
                </a:solidFill>
                <a:latin typeface="Arial Narrow"/>
                <a:cs typeface="Arial Narrow"/>
              </a:rPr>
              <a:t>Experiencing</a:t>
            </a:r>
            <a:r>
              <a:rPr sz="2200" spc="7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Homelessness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Steering</a:t>
            </a:r>
            <a:r>
              <a:rPr sz="2200" spc="7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105" dirty="0">
                <a:solidFill>
                  <a:srgbClr val="FBF200"/>
                </a:solidFill>
                <a:latin typeface="Arial Narrow"/>
                <a:cs typeface="Arial Narrow"/>
              </a:rPr>
              <a:t>Committee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SEI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80" dirty="0">
                <a:solidFill>
                  <a:srgbClr val="FBF200"/>
                </a:solidFill>
                <a:latin typeface="Arial Narrow"/>
                <a:cs typeface="Arial Narrow"/>
              </a:rPr>
              <a:t>Youth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Study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60" dirty="0">
                <a:solidFill>
                  <a:srgbClr val="FBF200"/>
                </a:solidFill>
                <a:latin typeface="Arial Narrow"/>
                <a:cs typeface="Arial Narrow"/>
              </a:rPr>
              <a:t>Design</a:t>
            </a:r>
            <a:r>
              <a:rPr sz="2200" spc="4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35" dirty="0">
                <a:solidFill>
                  <a:srgbClr val="FBF200"/>
                </a:solidFill>
                <a:latin typeface="Arial Narrow"/>
                <a:cs typeface="Arial Narrow"/>
              </a:rPr>
              <a:t>Team</a:t>
            </a:r>
            <a:endParaRPr sz="2200">
              <a:latin typeface="Arial Narrow"/>
              <a:cs typeface="Arial Narrow"/>
            </a:endParaRPr>
          </a:p>
          <a:p>
            <a:pPr marL="12700" marR="5080" indent="474345">
              <a:lnSpc>
                <a:spcPct val="133500"/>
              </a:lnSpc>
            </a:pPr>
            <a:r>
              <a:rPr sz="2200" spc="55" dirty="0">
                <a:solidFill>
                  <a:srgbClr val="FBF200"/>
                </a:solidFill>
                <a:latin typeface="Arial Narrow"/>
                <a:cs typeface="Arial Narrow"/>
              </a:rPr>
              <a:t>Late</a:t>
            </a:r>
            <a:r>
              <a:rPr sz="2200" spc="1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85" dirty="0">
                <a:solidFill>
                  <a:srgbClr val="FBF200"/>
                </a:solidFill>
                <a:latin typeface="Arial Narrow"/>
                <a:cs typeface="Arial Narrow"/>
              </a:rPr>
              <a:t>2023</a:t>
            </a:r>
            <a:r>
              <a:rPr sz="2200" spc="1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175" dirty="0">
                <a:solidFill>
                  <a:srgbClr val="FBF200"/>
                </a:solidFill>
                <a:latin typeface="Arial Narrow"/>
                <a:cs typeface="Arial Narrow"/>
              </a:rPr>
              <a:t>&gt;&gt;</a:t>
            </a:r>
            <a:r>
              <a:rPr sz="2200" spc="2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Study</a:t>
            </a:r>
            <a:r>
              <a:rPr sz="2200" spc="1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60" dirty="0">
                <a:solidFill>
                  <a:srgbClr val="FBF200"/>
                </a:solidFill>
                <a:latin typeface="Arial Narrow"/>
                <a:cs typeface="Arial Narrow"/>
              </a:rPr>
              <a:t>Design</a:t>
            </a:r>
            <a:r>
              <a:rPr sz="2200" spc="1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175" dirty="0">
                <a:solidFill>
                  <a:srgbClr val="FBF200"/>
                </a:solidFill>
                <a:latin typeface="Arial Narrow"/>
                <a:cs typeface="Arial Narrow"/>
              </a:rPr>
              <a:t>&gt;&gt;</a:t>
            </a:r>
            <a:r>
              <a:rPr sz="2200" spc="2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95" dirty="0">
                <a:solidFill>
                  <a:srgbClr val="FBF200"/>
                </a:solidFill>
                <a:latin typeface="Arial Narrow"/>
                <a:cs typeface="Arial Narrow"/>
              </a:rPr>
              <a:t>Completion</a:t>
            </a:r>
            <a:r>
              <a:rPr sz="2200" spc="1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2025 </a:t>
            </a:r>
            <a:r>
              <a:rPr sz="2200" spc="95" dirty="0">
                <a:solidFill>
                  <a:srgbClr val="FBF200"/>
                </a:solidFill>
                <a:latin typeface="Arial Narrow"/>
                <a:cs typeface="Arial Narrow"/>
              </a:rPr>
              <a:t>Northern</a:t>
            </a:r>
            <a:r>
              <a:rPr sz="2200" spc="9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Nevada</a:t>
            </a:r>
            <a:r>
              <a:rPr sz="2200" spc="9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CoC</a:t>
            </a:r>
            <a:r>
              <a:rPr sz="2200" spc="9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Lived</a:t>
            </a:r>
            <a:r>
              <a:rPr sz="2200" spc="9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45" dirty="0">
                <a:solidFill>
                  <a:srgbClr val="FBF200"/>
                </a:solidFill>
                <a:latin typeface="Arial Narrow"/>
                <a:cs typeface="Arial Narrow"/>
              </a:rPr>
              <a:t>Experience</a:t>
            </a:r>
            <a:r>
              <a:rPr sz="2200" spc="9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50" dirty="0">
                <a:solidFill>
                  <a:srgbClr val="FBF200"/>
                </a:solidFill>
                <a:latin typeface="Arial Narrow"/>
                <a:cs typeface="Arial Narrow"/>
              </a:rPr>
              <a:t>Advisory</a:t>
            </a:r>
            <a:r>
              <a:rPr sz="2200" spc="9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Board </a:t>
            </a:r>
            <a:r>
              <a:rPr sz="2200" spc="50" dirty="0">
                <a:solidFill>
                  <a:srgbClr val="FBF200"/>
                </a:solidFill>
                <a:latin typeface="Arial Narrow"/>
                <a:cs typeface="Arial Narrow"/>
              </a:rPr>
              <a:t>Facilitate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Trainings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and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assist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140" dirty="0">
                <a:solidFill>
                  <a:srgbClr val="FBF200"/>
                </a:solidFill>
                <a:latin typeface="Arial Narrow"/>
                <a:cs typeface="Arial Narrow"/>
              </a:rPr>
              <a:t>with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100" dirty="0">
                <a:solidFill>
                  <a:srgbClr val="FBF200"/>
                </a:solidFill>
                <a:latin typeface="Arial Narrow"/>
                <a:cs typeface="Arial Narrow"/>
              </a:rPr>
              <a:t>the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80" dirty="0">
                <a:solidFill>
                  <a:srgbClr val="FBF200"/>
                </a:solidFill>
                <a:latin typeface="Arial Narrow"/>
                <a:cs typeface="Arial Narrow"/>
              </a:rPr>
              <a:t>Youth</a:t>
            </a:r>
            <a:r>
              <a:rPr sz="2200" spc="6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100" dirty="0">
                <a:solidFill>
                  <a:srgbClr val="FBF200"/>
                </a:solidFill>
                <a:latin typeface="Arial Narrow"/>
                <a:cs typeface="Arial Narrow"/>
              </a:rPr>
              <a:t>Action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 Board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Nevada</a:t>
            </a:r>
            <a:r>
              <a:rPr sz="2200" spc="11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80" dirty="0">
                <a:solidFill>
                  <a:srgbClr val="FBF200"/>
                </a:solidFill>
                <a:latin typeface="Arial Narrow"/>
                <a:cs typeface="Arial Narrow"/>
              </a:rPr>
              <a:t>Youth</a:t>
            </a:r>
            <a:r>
              <a:rPr sz="2200" spc="114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55" dirty="0">
                <a:solidFill>
                  <a:srgbClr val="FBF200"/>
                </a:solidFill>
                <a:latin typeface="Arial Narrow"/>
                <a:cs typeface="Arial Narrow"/>
              </a:rPr>
              <a:t>Experiencing</a:t>
            </a:r>
            <a:r>
              <a:rPr sz="2200" spc="114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Homelessness</a:t>
            </a:r>
            <a:r>
              <a:rPr sz="2200" spc="11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50" dirty="0">
                <a:solidFill>
                  <a:srgbClr val="FBF200"/>
                </a:solidFill>
                <a:latin typeface="Arial Narrow"/>
                <a:cs typeface="Arial Narrow"/>
              </a:rPr>
              <a:t>Study</a:t>
            </a:r>
            <a:r>
              <a:rPr sz="2200" spc="55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95" dirty="0">
                <a:solidFill>
                  <a:srgbClr val="FBF200"/>
                </a:solidFill>
                <a:latin typeface="Arial Narrow"/>
                <a:cs typeface="Arial Narrow"/>
              </a:rPr>
              <a:t>Northern</a:t>
            </a:r>
            <a:r>
              <a:rPr sz="2200" spc="19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Nevada</a:t>
            </a:r>
            <a:r>
              <a:rPr sz="2200" spc="19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70" dirty="0">
                <a:solidFill>
                  <a:srgbClr val="FBF200"/>
                </a:solidFill>
                <a:latin typeface="Arial Narrow"/>
                <a:cs typeface="Arial Narrow"/>
              </a:rPr>
              <a:t>CoC</a:t>
            </a:r>
            <a:r>
              <a:rPr sz="2200" spc="190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Leadership</a:t>
            </a:r>
            <a:r>
              <a:rPr sz="2200" spc="19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dirty="0">
                <a:solidFill>
                  <a:srgbClr val="FBF200"/>
                </a:solidFill>
                <a:latin typeface="Arial Narrow"/>
                <a:cs typeface="Arial Narrow"/>
              </a:rPr>
              <a:t>Council’s</a:t>
            </a:r>
            <a:r>
              <a:rPr sz="2200" spc="195" dirty="0">
                <a:solidFill>
                  <a:srgbClr val="FBF200"/>
                </a:solidFill>
                <a:latin typeface="Arial Narrow"/>
                <a:cs typeface="Arial Narrow"/>
              </a:rPr>
              <a:t> </a:t>
            </a:r>
            <a:r>
              <a:rPr sz="2200" spc="60" dirty="0">
                <a:solidFill>
                  <a:srgbClr val="FBF200"/>
                </a:solidFill>
                <a:latin typeface="Arial Narrow"/>
                <a:cs typeface="Arial Narrow"/>
              </a:rPr>
              <a:t>L.E.A.B.</a:t>
            </a:r>
            <a:endParaRPr sz="2200">
              <a:latin typeface="Arial Narrow"/>
              <a:cs typeface="Arial Narrow"/>
            </a:endParaRPr>
          </a:p>
        </p:txBody>
      </p:sp>
      <p:grpSp>
        <p:nvGrp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" y="2161793"/>
            <a:ext cx="7772400" cy="7188834"/>
            <a:chOff x="86" y="2161793"/>
            <a:chExt cx="7772400" cy="7188834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" y="2161793"/>
              <a:ext cx="219581" cy="21957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7783" y="2268852"/>
              <a:ext cx="219574" cy="21957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9172" y="4005699"/>
              <a:ext cx="219573" cy="21957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9456" y="2258436"/>
              <a:ext cx="3117850" cy="1912620"/>
            </a:xfrm>
            <a:custGeom>
              <a:avLst/>
              <a:gdLst/>
              <a:ahLst/>
              <a:cxnLst/>
              <a:rect l="l" t="t" r="r" b="b"/>
              <a:pathLst>
                <a:path w="3117850" h="1912620">
                  <a:moveTo>
                    <a:pt x="0" y="1662799"/>
                  </a:moveTo>
                  <a:lnTo>
                    <a:pt x="0" y="0"/>
                  </a:lnTo>
                  <a:lnTo>
                    <a:pt x="2867910" y="0"/>
                  </a:lnTo>
                </a:path>
                <a:path w="3117850" h="1912620">
                  <a:moveTo>
                    <a:pt x="120210" y="1783002"/>
                  </a:moveTo>
                  <a:lnTo>
                    <a:pt x="120210" y="120203"/>
                  </a:lnTo>
                  <a:lnTo>
                    <a:pt x="2988113" y="120203"/>
                  </a:lnTo>
                </a:path>
                <a:path w="3117850" h="1912620">
                  <a:moveTo>
                    <a:pt x="249503" y="1912295"/>
                  </a:moveTo>
                  <a:lnTo>
                    <a:pt x="249503" y="249496"/>
                  </a:lnTo>
                  <a:lnTo>
                    <a:pt x="3117405" y="249496"/>
                  </a:lnTo>
                </a:path>
              </a:pathLst>
            </a:custGeom>
            <a:ln w="14507">
              <a:solidFill>
                <a:srgbClr val="8678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2691" y="9130763"/>
              <a:ext cx="219581" cy="2195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5002" y="9023703"/>
              <a:ext cx="219574" cy="21957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13612" y="7286857"/>
              <a:ext cx="219573" cy="21957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555496" y="7341398"/>
              <a:ext cx="3117850" cy="1912620"/>
            </a:xfrm>
            <a:custGeom>
              <a:avLst/>
              <a:gdLst/>
              <a:ahLst/>
              <a:cxnLst/>
              <a:rect l="l" t="t" r="r" b="b"/>
              <a:pathLst>
                <a:path w="3117850" h="1912620">
                  <a:moveTo>
                    <a:pt x="3117405" y="249496"/>
                  </a:moveTo>
                  <a:lnTo>
                    <a:pt x="3117405" y="1912295"/>
                  </a:lnTo>
                  <a:lnTo>
                    <a:pt x="249495" y="1912295"/>
                  </a:lnTo>
                </a:path>
                <a:path w="3117850" h="1912620">
                  <a:moveTo>
                    <a:pt x="2997195" y="129292"/>
                  </a:moveTo>
                  <a:lnTo>
                    <a:pt x="2997195" y="1792092"/>
                  </a:lnTo>
                  <a:lnTo>
                    <a:pt x="129292" y="1792092"/>
                  </a:lnTo>
                </a:path>
                <a:path w="3117850" h="1912620">
                  <a:moveTo>
                    <a:pt x="2867902" y="0"/>
                  </a:moveTo>
                  <a:lnTo>
                    <a:pt x="2867902" y="1662799"/>
                  </a:lnTo>
                  <a:lnTo>
                    <a:pt x="0" y="1662799"/>
                  </a:lnTo>
                </a:path>
              </a:pathLst>
            </a:custGeom>
            <a:ln w="14507">
              <a:solidFill>
                <a:srgbClr val="8678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72399" cy="1005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3650" y="1929268"/>
              <a:ext cx="5165099" cy="193408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92220" y="1917838"/>
              <a:ext cx="5130165" cy="1952625"/>
            </a:xfrm>
            <a:custGeom>
              <a:avLst/>
              <a:gdLst/>
              <a:ahLst/>
              <a:cxnLst/>
              <a:rect l="l" t="t" r="r" b="b"/>
              <a:pathLst>
                <a:path w="5130165" h="1952625">
                  <a:moveTo>
                    <a:pt x="4930783" y="0"/>
                  </a:moveTo>
                  <a:lnTo>
                    <a:pt x="257331" y="0"/>
                  </a:lnTo>
                  <a:lnTo>
                    <a:pt x="257176" y="13"/>
                  </a:lnTo>
                  <a:lnTo>
                    <a:pt x="211075" y="4131"/>
                  </a:lnTo>
                  <a:lnTo>
                    <a:pt x="167540" y="16054"/>
                  </a:lnTo>
                  <a:lnTo>
                    <a:pt x="127451" y="35034"/>
                  </a:lnTo>
                  <a:lnTo>
                    <a:pt x="91536" y="60350"/>
                  </a:lnTo>
                  <a:lnTo>
                    <a:pt x="60521" y="91278"/>
                  </a:lnTo>
                  <a:lnTo>
                    <a:pt x="35251" y="127175"/>
                  </a:lnTo>
                  <a:lnTo>
                    <a:pt x="16156" y="167096"/>
                  </a:lnTo>
                  <a:lnTo>
                    <a:pt x="4261" y="210513"/>
                  </a:lnTo>
                  <a:lnTo>
                    <a:pt x="50" y="256612"/>
                  </a:lnTo>
                  <a:lnTo>
                    <a:pt x="0" y="257175"/>
                  </a:lnTo>
                  <a:lnTo>
                    <a:pt x="0" y="1696017"/>
                  </a:lnTo>
                  <a:lnTo>
                    <a:pt x="4145" y="1742142"/>
                  </a:lnTo>
                  <a:lnTo>
                    <a:pt x="16099" y="1785555"/>
                  </a:lnTo>
                  <a:lnTo>
                    <a:pt x="35133" y="1825531"/>
                  </a:lnTo>
                  <a:lnTo>
                    <a:pt x="60521" y="1861346"/>
                  </a:lnTo>
                  <a:lnTo>
                    <a:pt x="91536" y="1892273"/>
                  </a:lnTo>
                  <a:lnTo>
                    <a:pt x="127451" y="1917590"/>
                  </a:lnTo>
                  <a:lnTo>
                    <a:pt x="167540" y="1936570"/>
                  </a:lnTo>
                  <a:lnTo>
                    <a:pt x="211076" y="1948490"/>
                  </a:lnTo>
                  <a:lnTo>
                    <a:pt x="257331" y="1952625"/>
                  </a:lnTo>
                  <a:lnTo>
                    <a:pt x="4933792" y="1952625"/>
                  </a:lnTo>
                  <a:lnTo>
                    <a:pt x="4980048" y="1948490"/>
                  </a:lnTo>
                  <a:lnTo>
                    <a:pt x="5023584" y="1936570"/>
                  </a:lnTo>
                  <a:lnTo>
                    <a:pt x="5063672" y="1917590"/>
                  </a:lnTo>
                  <a:lnTo>
                    <a:pt x="5099588" y="1892273"/>
                  </a:lnTo>
                  <a:lnTo>
                    <a:pt x="5129858" y="1862088"/>
                  </a:lnTo>
                </a:path>
              </a:pathLst>
            </a:custGeom>
            <a:ln w="760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2052" y="4875170"/>
              <a:ext cx="5248293" cy="296513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50622" y="4863739"/>
              <a:ext cx="5267325" cy="2985770"/>
            </a:xfrm>
            <a:custGeom>
              <a:avLst/>
              <a:gdLst/>
              <a:ahLst/>
              <a:cxnLst/>
              <a:rect l="l" t="t" r="r" b="b"/>
              <a:pathLst>
                <a:path w="5267325" h="2985770">
                  <a:moveTo>
                    <a:pt x="18" y="276020"/>
                  </a:moveTo>
                  <a:lnTo>
                    <a:pt x="0" y="276225"/>
                  </a:lnTo>
                  <a:lnTo>
                    <a:pt x="0" y="2709745"/>
                  </a:lnTo>
                  <a:lnTo>
                    <a:pt x="4447" y="2759360"/>
                  </a:lnTo>
                  <a:lnTo>
                    <a:pt x="17268" y="2806057"/>
                  </a:lnTo>
                  <a:lnTo>
                    <a:pt x="37685" y="2849057"/>
                  </a:lnTo>
                  <a:lnTo>
                    <a:pt x="64917" y="2887580"/>
                  </a:lnTo>
                  <a:lnTo>
                    <a:pt x="98185" y="2920848"/>
                  </a:lnTo>
                  <a:lnTo>
                    <a:pt x="136709" y="2948079"/>
                  </a:lnTo>
                  <a:lnTo>
                    <a:pt x="179710" y="2968496"/>
                  </a:lnTo>
                  <a:lnTo>
                    <a:pt x="226408" y="2981317"/>
                  </a:lnTo>
                  <a:lnTo>
                    <a:pt x="276024" y="2985764"/>
                  </a:lnTo>
                  <a:lnTo>
                    <a:pt x="4991300" y="2985764"/>
                  </a:lnTo>
                  <a:lnTo>
                    <a:pt x="5040916" y="2981317"/>
                  </a:lnTo>
                  <a:lnTo>
                    <a:pt x="5087614" y="2968496"/>
                  </a:lnTo>
                  <a:lnTo>
                    <a:pt x="5130615" y="2948079"/>
                  </a:lnTo>
                  <a:lnTo>
                    <a:pt x="5169139" y="2920848"/>
                  </a:lnTo>
                  <a:lnTo>
                    <a:pt x="5202407" y="2887580"/>
                  </a:lnTo>
                  <a:lnTo>
                    <a:pt x="5229639" y="2849057"/>
                  </a:lnTo>
                  <a:lnTo>
                    <a:pt x="5250056" y="2806057"/>
                  </a:lnTo>
                  <a:lnTo>
                    <a:pt x="5262877" y="2759360"/>
                  </a:lnTo>
                  <a:lnTo>
                    <a:pt x="5267324" y="2709745"/>
                  </a:lnTo>
                  <a:lnTo>
                    <a:pt x="5267324" y="276018"/>
                  </a:lnTo>
                  <a:lnTo>
                    <a:pt x="5262877" y="226404"/>
                  </a:lnTo>
                  <a:lnTo>
                    <a:pt x="5250055" y="179706"/>
                  </a:lnTo>
                  <a:lnTo>
                    <a:pt x="5229639" y="136706"/>
                  </a:lnTo>
                  <a:lnTo>
                    <a:pt x="5202407" y="98183"/>
                  </a:lnTo>
                  <a:lnTo>
                    <a:pt x="5169139" y="64916"/>
                  </a:lnTo>
                  <a:lnTo>
                    <a:pt x="5130615" y="37684"/>
                  </a:lnTo>
                  <a:lnTo>
                    <a:pt x="5087614" y="17268"/>
                  </a:lnTo>
                  <a:lnTo>
                    <a:pt x="5040916" y="4447"/>
                  </a:lnTo>
                  <a:lnTo>
                    <a:pt x="4991300" y="0"/>
                  </a:lnTo>
                  <a:lnTo>
                    <a:pt x="276225" y="0"/>
                  </a:lnTo>
                  <a:lnTo>
                    <a:pt x="276026" y="17"/>
                  </a:lnTo>
                  <a:lnTo>
                    <a:pt x="226571" y="4432"/>
                  </a:lnTo>
                  <a:lnTo>
                    <a:pt x="226416" y="4475"/>
                  </a:lnTo>
                  <a:lnTo>
                    <a:pt x="179710" y="17268"/>
                  </a:lnTo>
                  <a:lnTo>
                    <a:pt x="136709" y="37684"/>
                  </a:lnTo>
                  <a:lnTo>
                    <a:pt x="98185" y="64916"/>
                  </a:lnTo>
                  <a:lnTo>
                    <a:pt x="64917" y="98183"/>
                  </a:lnTo>
                  <a:lnTo>
                    <a:pt x="37685" y="136706"/>
                  </a:lnTo>
                  <a:lnTo>
                    <a:pt x="17269" y="179706"/>
                  </a:lnTo>
                  <a:lnTo>
                    <a:pt x="4493" y="226416"/>
                  </a:lnTo>
                  <a:lnTo>
                    <a:pt x="4478" y="226575"/>
                  </a:lnTo>
                  <a:lnTo>
                    <a:pt x="0" y="276018"/>
                  </a:lnTo>
                </a:path>
              </a:pathLst>
            </a:custGeom>
            <a:ln w="761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9695" algn="ctr">
              <a:lnSpc>
                <a:spcPts val="4290"/>
              </a:lnSpc>
              <a:spcBef>
                <a:spcPts val="100"/>
              </a:spcBef>
            </a:pPr>
            <a:r>
              <a:rPr sz="3900" spc="-350" dirty="0">
                <a:solidFill>
                  <a:srgbClr val="2377FF"/>
                </a:solidFill>
              </a:rPr>
              <a:t>SNH</a:t>
            </a:r>
            <a:r>
              <a:rPr sz="3900" spc="-150" dirty="0">
                <a:solidFill>
                  <a:srgbClr val="2377FF"/>
                </a:solidFill>
              </a:rPr>
              <a:t> </a:t>
            </a:r>
            <a:r>
              <a:rPr sz="3900" spc="-280" dirty="0">
                <a:solidFill>
                  <a:srgbClr val="2377FF"/>
                </a:solidFill>
              </a:rPr>
              <a:t>CoC</a:t>
            </a:r>
            <a:endParaRPr sz="3900"/>
          </a:p>
          <a:p>
            <a:pPr algn="ctr">
              <a:lnSpc>
                <a:spcPts val="4290"/>
              </a:lnSpc>
            </a:pPr>
            <a:r>
              <a:rPr sz="3900" spc="-114" dirty="0">
                <a:solidFill>
                  <a:srgbClr val="2377FF"/>
                </a:solidFill>
              </a:rPr>
              <a:t>Governing</a:t>
            </a:r>
            <a:r>
              <a:rPr sz="3900" spc="-150" dirty="0">
                <a:solidFill>
                  <a:srgbClr val="2377FF"/>
                </a:solidFill>
              </a:rPr>
              <a:t> </a:t>
            </a:r>
            <a:r>
              <a:rPr sz="3900" spc="-10" dirty="0">
                <a:solidFill>
                  <a:srgbClr val="2377FF"/>
                </a:solidFill>
              </a:rPr>
              <a:t>Board</a:t>
            </a:r>
            <a:r>
              <a:rPr sz="3900" spc="-145" dirty="0">
                <a:solidFill>
                  <a:srgbClr val="2377FF"/>
                </a:solidFill>
              </a:rPr>
              <a:t> </a:t>
            </a:r>
            <a:r>
              <a:rPr sz="3900" spc="225" dirty="0">
                <a:solidFill>
                  <a:srgbClr val="2377FF"/>
                </a:solidFill>
              </a:rPr>
              <a:t>&amp;</a:t>
            </a:r>
            <a:r>
              <a:rPr sz="3900" spc="-145" dirty="0">
                <a:solidFill>
                  <a:srgbClr val="2377FF"/>
                </a:solidFill>
              </a:rPr>
              <a:t> </a:t>
            </a:r>
            <a:r>
              <a:rPr sz="3900" spc="-10" dirty="0">
                <a:solidFill>
                  <a:srgbClr val="2377FF"/>
                </a:solidFill>
              </a:rPr>
              <a:t>Committees</a:t>
            </a:r>
            <a:endParaRPr sz="3900"/>
          </a:p>
        </p:txBody>
      </p:sp>
      <p:sp>
        <p:nvSpPr>
          <p:cNvPr id="9" name="object 9"/>
          <p:cNvSpPr txBox="1"/>
          <p:nvPr/>
        </p:nvSpPr>
        <p:spPr>
          <a:xfrm>
            <a:off x="1390219" y="4007525"/>
            <a:ext cx="49917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solidFill>
                  <a:srgbClr val="2377FF"/>
                </a:solidFill>
                <a:latin typeface="Arial Narrow"/>
                <a:cs typeface="Arial Narrow"/>
              </a:rPr>
              <a:t>Our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 Co-</a:t>
            </a:r>
            <a:r>
              <a:rPr sz="2000" spc="-20" dirty="0">
                <a:solidFill>
                  <a:srgbClr val="2377FF"/>
                </a:solidFill>
                <a:latin typeface="Arial Narrow"/>
                <a:cs typeface="Arial Narrow"/>
              </a:rPr>
              <a:t>PLE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 Coordinators</a:t>
            </a:r>
            <a:r>
              <a:rPr sz="2000" spc="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sit on</a:t>
            </a:r>
            <a:r>
              <a:rPr sz="2000" spc="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6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 SNV</a:t>
            </a:r>
            <a:r>
              <a:rPr sz="2000" spc="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CoC </a:t>
            </a:r>
            <a:r>
              <a:rPr sz="2000" spc="-10" dirty="0">
                <a:solidFill>
                  <a:srgbClr val="2377FF"/>
                </a:solidFill>
                <a:latin typeface="Arial Narrow"/>
                <a:cs typeface="Arial Narrow"/>
              </a:rPr>
              <a:t>Board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91374" y="7972449"/>
            <a:ext cx="5189855" cy="156845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065" marR="5080" algn="ctr">
              <a:lnSpc>
                <a:spcPts val="1950"/>
              </a:lnSpc>
              <a:spcBef>
                <a:spcPts val="540"/>
              </a:spcBef>
            </a:pPr>
            <a:r>
              <a:rPr sz="2000" spc="75" dirty="0">
                <a:solidFill>
                  <a:srgbClr val="2377FF"/>
                </a:solidFill>
                <a:latin typeface="Arial Narrow"/>
                <a:cs typeface="Arial Narrow"/>
              </a:rPr>
              <a:t>Many</a:t>
            </a:r>
            <a:r>
              <a:rPr sz="20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114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0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our</a:t>
            </a:r>
            <a:r>
              <a:rPr sz="20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Lived</a:t>
            </a:r>
            <a:r>
              <a:rPr sz="2000" spc="-4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185" dirty="0">
                <a:solidFill>
                  <a:srgbClr val="2377FF"/>
                </a:solidFill>
                <a:latin typeface="Arial Narrow"/>
                <a:cs typeface="Arial Narrow"/>
              </a:rPr>
              <a:t>X</a:t>
            </a:r>
            <a:r>
              <a:rPr sz="20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-25" dirty="0">
                <a:solidFill>
                  <a:srgbClr val="2377FF"/>
                </a:solidFill>
                <a:latin typeface="Arial Narrow"/>
                <a:cs typeface="Arial Narrow"/>
              </a:rPr>
              <a:t>Team</a:t>
            </a:r>
            <a:r>
              <a:rPr sz="20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members</a:t>
            </a:r>
            <a:r>
              <a:rPr sz="20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-20" dirty="0">
                <a:solidFill>
                  <a:srgbClr val="2377FF"/>
                </a:solidFill>
                <a:latin typeface="Arial Narrow"/>
                <a:cs typeface="Arial Narrow"/>
              </a:rPr>
              <a:t>are</a:t>
            </a:r>
            <a:r>
              <a:rPr sz="2000" spc="-4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a</a:t>
            </a:r>
            <a:r>
              <a:rPr sz="20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part</a:t>
            </a:r>
            <a:r>
              <a:rPr sz="2000" spc="-5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114" dirty="0">
                <a:solidFill>
                  <a:srgbClr val="2377FF"/>
                </a:solidFill>
                <a:latin typeface="Arial Narrow"/>
                <a:cs typeface="Arial Narrow"/>
              </a:rPr>
              <a:t>of</a:t>
            </a:r>
            <a:r>
              <a:rPr sz="2000" spc="-4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35" dirty="0">
                <a:solidFill>
                  <a:srgbClr val="2377FF"/>
                </a:solidFill>
                <a:latin typeface="Arial Narrow"/>
                <a:cs typeface="Arial Narrow"/>
              </a:rPr>
              <a:t>the </a:t>
            </a:r>
            <a:r>
              <a:rPr sz="2000" spc="-10" dirty="0">
                <a:solidFill>
                  <a:srgbClr val="2377FF"/>
                </a:solidFill>
                <a:latin typeface="Arial Narrow"/>
                <a:cs typeface="Arial Narrow"/>
              </a:rPr>
              <a:t>CoC’s</a:t>
            </a:r>
            <a:r>
              <a:rPr sz="2000" spc="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membership</a:t>
            </a:r>
            <a:r>
              <a:rPr sz="2000" spc="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through</a:t>
            </a:r>
            <a:r>
              <a:rPr sz="2000" spc="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6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000" spc="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-20" dirty="0">
                <a:solidFill>
                  <a:srgbClr val="2377FF"/>
                </a:solidFill>
                <a:latin typeface="Arial Narrow"/>
                <a:cs typeface="Arial Narrow"/>
              </a:rPr>
              <a:t>respective</a:t>
            </a:r>
            <a:r>
              <a:rPr sz="2000" spc="2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-10" dirty="0">
                <a:solidFill>
                  <a:srgbClr val="2377FF"/>
                </a:solidFill>
                <a:latin typeface="Arial Narrow"/>
                <a:cs typeface="Arial Narrow"/>
              </a:rPr>
              <a:t>organization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they</a:t>
            </a:r>
            <a:r>
              <a:rPr sz="2000" spc="-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75" dirty="0">
                <a:solidFill>
                  <a:srgbClr val="2377FF"/>
                </a:solidFill>
                <a:latin typeface="Arial Narrow"/>
                <a:cs typeface="Arial Narrow"/>
              </a:rPr>
              <a:t>work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 for. We</a:t>
            </a:r>
            <a:r>
              <a:rPr sz="2000" spc="-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-30" dirty="0">
                <a:solidFill>
                  <a:srgbClr val="2377FF"/>
                </a:solidFill>
                <a:latin typeface="Arial Narrow"/>
                <a:cs typeface="Arial Narrow"/>
              </a:rPr>
              <a:t>have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80" dirty="0">
                <a:solidFill>
                  <a:srgbClr val="2377FF"/>
                </a:solidFill>
                <a:latin typeface="Arial Narrow"/>
                <a:cs typeface="Arial Narrow"/>
              </a:rPr>
              <a:t>1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 member</a:t>
            </a:r>
            <a:r>
              <a:rPr sz="2000" spc="-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on </a:t>
            </a:r>
            <a:r>
              <a:rPr sz="2000" spc="6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-25" dirty="0">
                <a:solidFill>
                  <a:srgbClr val="2377FF"/>
                </a:solidFill>
                <a:latin typeface="Arial Narrow"/>
                <a:cs typeface="Arial Narrow"/>
              </a:rPr>
              <a:t>CoC </a:t>
            </a:r>
            <a:r>
              <a:rPr sz="2000" spc="-10" dirty="0">
                <a:solidFill>
                  <a:srgbClr val="2377FF"/>
                </a:solidFill>
                <a:latin typeface="Arial Narrow"/>
                <a:cs typeface="Arial Narrow"/>
              </a:rPr>
              <a:t>Programs</a:t>
            </a:r>
            <a:r>
              <a:rPr sz="20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50" dirty="0">
                <a:solidFill>
                  <a:srgbClr val="2377FF"/>
                </a:solidFill>
                <a:latin typeface="Arial Narrow"/>
                <a:cs typeface="Arial Narrow"/>
              </a:rPr>
              <a:t>Committee,</a:t>
            </a:r>
            <a:r>
              <a:rPr sz="20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80" dirty="0">
                <a:solidFill>
                  <a:srgbClr val="2377FF"/>
                </a:solidFill>
                <a:latin typeface="Arial Narrow"/>
                <a:cs typeface="Arial Narrow"/>
              </a:rPr>
              <a:t>2</a:t>
            </a:r>
            <a:r>
              <a:rPr sz="20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members</a:t>
            </a:r>
            <a:r>
              <a:rPr sz="20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on</a:t>
            </a:r>
            <a:r>
              <a:rPr sz="20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60" dirty="0">
                <a:solidFill>
                  <a:srgbClr val="2377FF"/>
                </a:solidFill>
                <a:latin typeface="Arial Narrow"/>
                <a:cs typeface="Arial Narrow"/>
              </a:rPr>
              <a:t>the</a:t>
            </a:r>
            <a:r>
              <a:rPr sz="2000" spc="-4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100" dirty="0">
                <a:solidFill>
                  <a:srgbClr val="2377FF"/>
                </a:solidFill>
                <a:latin typeface="Arial Narrow"/>
                <a:cs typeface="Arial Narrow"/>
              </a:rPr>
              <a:t>HMIS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Steering</a:t>
            </a:r>
            <a:r>
              <a:rPr sz="2000" spc="-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50" dirty="0">
                <a:solidFill>
                  <a:srgbClr val="2377FF"/>
                </a:solidFill>
                <a:latin typeface="Arial Narrow"/>
                <a:cs typeface="Arial Narrow"/>
              </a:rPr>
              <a:t>Committee,</a:t>
            </a:r>
            <a:r>
              <a:rPr sz="2000" spc="-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and</a:t>
            </a:r>
            <a:r>
              <a:rPr sz="2000" spc="-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80" dirty="0">
                <a:solidFill>
                  <a:srgbClr val="2377FF"/>
                </a:solidFill>
                <a:latin typeface="Arial Narrow"/>
                <a:cs typeface="Arial Narrow"/>
              </a:rPr>
              <a:t>3</a:t>
            </a:r>
            <a:r>
              <a:rPr sz="2000" spc="-1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members</a:t>
            </a:r>
            <a:r>
              <a:rPr sz="2000" spc="-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on</a:t>
            </a:r>
            <a:r>
              <a:rPr sz="2000" spc="-20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35" dirty="0">
                <a:solidFill>
                  <a:srgbClr val="2377FF"/>
                </a:solidFill>
                <a:latin typeface="Arial Narrow"/>
                <a:cs typeface="Arial Narrow"/>
              </a:rPr>
              <a:t>the </a:t>
            </a:r>
            <a:r>
              <a:rPr sz="2000" dirty="0">
                <a:solidFill>
                  <a:srgbClr val="2377FF"/>
                </a:solidFill>
                <a:latin typeface="Arial Narrow"/>
                <a:cs typeface="Arial Narrow"/>
              </a:rPr>
              <a:t>Coordinated</a:t>
            </a:r>
            <a:r>
              <a:rPr sz="2000" spc="4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-45" dirty="0">
                <a:solidFill>
                  <a:srgbClr val="2377FF"/>
                </a:solidFill>
                <a:latin typeface="Arial Narrow"/>
                <a:cs typeface="Arial Narrow"/>
              </a:rPr>
              <a:t>Services</a:t>
            </a:r>
            <a:r>
              <a:rPr sz="2000" spc="45" dirty="0">
                <a:solidFill>
                  <a:srgbClr val="2377FF"/>
                </a:solidFill>
                <a:latin typeface="Arial Narrow"/>
                <a:cs typeface="Arial Narrow"/>
              </a:rPr>
              <a:t> </a:t>
            </a:r>
            <a:r>
              <a:rPr sz="2000" spc="50" dirty="0">
                <a:solidFill>
                  <a:srgbClr val="2377FF"/>
                </a:solidFill>
                <a:latin typeface="Arial Narrow"/>
                <a:cs typeface="Arial Narrow"/>
              </a:rPr>
              <a:t>Committee</a:t>
            </a:r>
            <a:endParaRPr sz="2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4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2810</Words>
  <Application>Microsoft Office PowerPoint</Application>
  <PresentationFormat>Custom</PresentationFormat>
  <Paragraphs>278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Narrow</vt:lpstr>
      <vt:lpstr>Century Gothic</vt:lpstr>
      <vt:lpstr>Palatino Linotype</vt:lpstr>
      <vt:lpstr>Office Theme</vt:lpstr>
      <vt:lpstr>Southern Nevada Lived X Team</vt:lpstr>
      <vt:lpstr>About Us</vt:lpstr>
      <vt:lpstr>Our Fearless Leader</vt:lpstr>
      <vt:lpstr>OUR TEAM EST. 2022</vt:lpstr>
      <vt:lpstr>Our Southern Nevada Lived X Team helps complete the puzzle.</vt:lpstr>
      <vt:lpstr>YEAR IN REVIEW</vt:lpstr>
      <vt:lpstr>2024 Overview</vt:lpstr>
      <vt:lpstr>Project Highlights</vt:lpstr>
      <vt:lpstr>SNH CoC Governing Board &amp; Committees</vt:lpstr>
      <vt:lpstr>Scoring &amp; Ranking Team 2024</vt:lpstr>
      <vt:lpstr>Academy 101 EdeColigigny Consulting LLC</vt:lpstr>
      <vt:lpstr>Facilitated Housing Problem Solving (HPS) Training</vt:lpstr>
      <vt:lpstr>Woodwell Climate Research Center</vt:lpstr>
      <vt:lpstr>Youth Experiencing Homelessness (YEH) Steering Committee</vt:lpstr>
      <vt:lpstr>Training Facilitation With Youth Action Board</vt:lpstr>
      <vt:lpstr>Nevada Youth Experiencing Homelessness Study 2023-2025</vt:lpstr>
      <vt:lpstr>Focus Groups with Washoe County Lived Experience Advisory Board (LEAB)</vt:lpstr>
      <vt:lpstr>Unsheltered Survey</vt:lpstr>
      <vt:lpstr>AGE</vt:lpstr>
      <vt:lpstr>What services do you feel are missing in the community?</vt:lpstr>
      <vt:lpstr>What can our Community do better at?</vt:lpstr>
      <vt:lpstr>What one thing do you believe could end homelessness right now?</vt:lpstr>
      <vt:lpstr>Honoring Our Neighbors</vt:lpstr>
      <vt:lpstr>In Loving Memory</vt:lpstr>
      <vt:lpstr>In Loving Memory </vt:lpstr>
      <vt:lpstr>In Loving Memory  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Southern Nevada Lived X Team 2024 Annual Report</dc:title>
  <dc:creator>Tamika Edwards</dc:creator>
  <cp:keywords/>
  <cp:lastModifiedBy>Abigail Bagolor</cp:lastModifiedBy>
  <cp:revision>1</cp:revision>
  <dcterms:created xsi:type="dcterms:W3CDTF">2025-08-27T18:39:54Z</dcterms:created>
  <dcterms:modified xsi:type="dcterms:W3CDTF">2025-08-28T19:31:30Z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2025-08-08T00:00:00Z</vt:filetime>
  </property>
  <property fmtid="{D5CDD505-2E9C-101B-9397-08002B2CF9AE}" pid="3" name="Creator">
    <vt:lpwstr>Canva</vt:lpwstr>
  </property>
  <property fmtid="{D5CDD505-2E9C-101B-9397-08002B2CF9AE}" pid="4" name="LastSaved">
    <vt:filetime>2025-08-27T00:00:00Z</vt:filetime>
  </property>
  <property fmtid="{D5CDD505-2E9C-101B-9397-08002B2CF9AE}" pid="5" name="Producer">
    <vt:lpwstr>Canva</vt:lpwstr>
  </property>
</Properties>
</file>